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2DED7F-FCF9-42F6-B7DD-A65F2280696B}">
  <a:tblStyle styleId="{772DED7F-FCF9-42F6-B7DD-A65F228069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ositivewordsresearch.com/negative-feelings-and-emotion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ositivewordsresearch.com/negative-feelings-and-emotion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ghtwordsgame.com/parts-of-speech/adjectives/positive/"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ol.com/investing/2019/04/10/american-airlines-begins-expanding-biggest-hubs.aspx" TargetMode="External"/><Relationship Id="rId3" Type="http://schemas.openxmlformats.org/officeDocument/2006/relationships/hyperlink" Target="http://news.aa.com/news/news-details/2018/Summertime-and-the-Travel-Is-Easy-American-Airlines-Introduces-18-New-Routes-and-Adds-Seats-to-Paris-And-Madrid/default.aspx"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ol.com/investing/2019/04/10/american-airlines-begins-expanding-biggest-hubs.aspx" TargetMode="External"/><Relationship Id="rId3" Type="http://schemas.openxmlformats.org/officeDocument/2006/relationships/hyperlink" Target="https://www.anna.aero/2019/01/07/american-airlines-launches-26-new-routes-in-three-weeks/"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ghtwordsgame.com/parts-of-speech/adjectives/positiv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fc392bce_2_1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dfc392bce_2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6d03e934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6d03e934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Lounge</a:t>
            </a:r>
            <a:endParaRPr/>
          </a:p>
          <a:p>
            <a:pPr indent="-317500" lvl="0" marL="457200" rtl="0" algn="l">
              <a:spcBef>
                <a:spcPts val="0"/>
              </a:spcBef>
              <a:spcAft>
                <a:spcPts val="0"/>
              </a:spcAft>
              <a:buSzPts val="1400"/>
              <a:buChar char="-"/>
            </a:pPr>
            <a:r>
              <a:rPr lang="en"/>
              <a:t>Luggage &amp; Baggage</a:t>
            </a:r>
            <a:endParaRPr/>
          </a:p>
          <a:p>
            <a:pPr indent="-317500" lvl="0" marL="457200" rtl="0" algn="l">
              <a:spcBef>
                <a:spcPts val="0"/>
              </a:spcBef>
              <a:spcAft>
                <a:spcPts val="0"/>
              </a:spcAft>
              <a:buSzPts val="1400"/>
              <a:buChar char="-"/>
            </a:pPr>
            <a:r>
              <a:rPr lang="en"/>
              <a:t>Seat comfort</a:t>
            </a:r>
            <a:endParaRPr/>
          </a:p>
          <a:p>
            <a:pPr indent="-317500" lvl="0" marL="457200" rtl="0" algn="l">
              <a:spcBef>
                <a:spcPts val="0"/>
              </a:spcBef>
              <a:spcAft>
                <a:spcPts val="0"/>
              </a:spcAft>
              <a:buSzPts val="1400"/>
              <a:buChar char="-"/>
            </a:pPr>
            <a:r>
              <a:rPr lang="en"/>
              <a:t>Staff attitude</a:t>
            </a:r>
            <a:endParaRPr/>
          </a:p>
          <a:p>
            <a:pPr indent="-317500" lvl="0" marL="457200" rtl="0" algn="l">
              <a:spcBef>
                <a:spcPts val="0"/>
              </a:spcBef>
              <a:spcAft>
                <a:spcPts val="0"/>
              </a:spcAft>
              <a:buSzPts val="1400"/>
              <a:buChar char="-"/>
            </a:pPr>
            <a:r>
              <a:rPr lang="en"/>
              <a:t>Flight Attendant`</a:t>
            </a:r>
            <a:endParaRPr/>
          </a:p>
          <a:p>
            <a:pPr indent="-317500" lvl="0" marL="457200" rtl="0" algn="l">
              <a:spcBef>
                <a:spcPts val="0"/>
              </a:spcBef>
              <a:spcAft>
                <a:spcPts val="0"/>
              </a:spcAft>
              <a:buSzPts val="1400"/>
              <a:buChar char="-"/>
            </a:pPr>
            <a:r>
              <a:rPr lang="en"/>
              <a:t>Entertainment</a:t>
            </a:r>
            <a:endParaRPr/>
          </a:p>
          <a:p>
            <a:pPr indent="-317500" lvl="0" marL="457200" rtl="0" algn="l">
              <a:spcBef>
                <a:spcPts val="0"/>
              </a:spcBef>
              <a:spcAft>
                <a:spcPts val="0"/>
              </a:spcAft>
              <a:buSzPts val="1400"/>
              <a:buChar char="-"/>
            </a:pPr>
            <a:r>
              <a:rPr lang="en"/>
              <a:t>F&amp;B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135f0c9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135f0c9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13770d112_8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13770d112_8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513770d112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13770d112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13770d112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13770d112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http://positivewordsresearch.com/negative-feelings-and-emotions/</a:t>
            </a:r>
            <a:r>
              <a:rPr lang="en"/>
              <a:t> (negative feeling)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13770d112_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13770d112_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http://positivewordsresearch.com/negative-feelings-and-emotions/</a:t>
            </a:r>
            <a:r>
              <a:rPr lang="en"/>
              <a:t> (negative feeling)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13770d112_8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13770d112_8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13770d112_8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13770d112_8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13770d112_7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13770d112_7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135f0c9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135f0c9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dfc392bce_2_1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dfc392bce_2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5135f0c9d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135f0c9d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513770d112_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13770d112_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Lounge</a:t>
            </a:r>
            <a:endParaRPr/>
          </a:p>
          <a:p>
            <a:pPr indent="-317500" lvl="0" marL="457200" rtl="0" algn="l">
              <a:spcBef>
                <a:spcPts val="0"/>
              </a:spcBef>
              <a:spcAft>
                <a:spcPts val="0"/>
              </a:spcAft>
              <a:buSzPts val="1400"/>
              <a:buChar char="-"/>
            </a:pPr>
            <a:r>
              <a:rPr lang="en"/>
              <a:t>Luggage &amp; Baggage</a:t>
            </a:r>
            <a:endParaRPr/>
          </a:p>
          <a:p>
            <a:pPr indent="-317500" lvl="0" marL="457200" rtl="0" algn="l">
              <a:spcBef>
                <a:spcPts val="0"/>
              </a:spcBef>
              <a:spcAft>
                <a:spcPts val="0"/>
              </a:spcAft>
              <a:buSzPts val="1400"/>
              <a:buChar char="-"/>
            </a:pPr>
            <a:r>
              <a:rPr lang="en"/>
              <a:t>Seat comfort</a:t>
            </a:r>
            <a:endParaRPr/>
          </a:p>
          <a:p>
            <a:pPr indent="-317500" lvl="0" marL="457200" rtl="0" algn="l">
              <a:spcBef>
                <a:spcPts val="0"/>
              </a:spcBef>
              <a:spcAft>
                <a:spcPts val="0"/>
              </a:spcAft>
              <a:buSzPts val="1400"/>
              <a:buChar char="-"/>
            </a:pPr>
            <a:r>
              <a:rPr lang="en"/>
              <a:t>Staff attitude</a:t>
            </a:r>
            <a:endParaRPr/>
          </a:p>
          <a:p>
            <a:pPr indent="-317500" lvl="0" marL="457200" rtl="0" algn="l">
              <a:spcBef>
                <a:spcPts val="0"/>
              </a:spcBef>
              <a:spcAft>
                <a:spcPts val="0"/>
              </a:spcAft>
              <a:buSzPts val="1400"/>
              <a:buChar char="-"/>
            </a:pPr>
            <a:r>
              <a:rPr lang="en"/>
              <a:t>Flight Attendant`</a:t>
            </a:r>
            <a:endParaRPr/>
          </a:p>
          <a:p>
            <a:pPr indent="-317500" lvl="0" marL="457200" rtl="0" algn="l">
              <a:spcBef>
                <a:spcPts val="0"/>
              </a:spcBef>
              <a:spcAft>
                <a:spcPts val="0"/>
              </a:spcAft>
              <a:buSzPts val="1400"/>
              <a:buChar char="-"/>
            </a:pPr>
            <a:r>
              <a:rPr lang="en"/>
              <a:t>Entertainment</a:t>
            </a:r>
            <a:endParaRPr/>
          </a:p>
          <a:p>
            <a:pPr indent="-317500" lvl="0" marL="457200" rtl="0" algn="l">
              <a:spcBef>
                <a:spcPts val="0"/>
              </a:spcBef>
              <a:spcAft>
                <a:spcPts val="0"/>
              </a:spcAft>
              <a:buSzPts val="1400"/>
              <a:buChar char="-"/>
            </a:pPr>
            <a:r>
              <a:rPr lang="en"/>
              <a:t>F&amp;B</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513770d112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13770d112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https://www.sightwordsgame.com/parts-of-speech/adjectives/positive/</a:t>
            </a:r>
            <a:r>
              <a:rPr lang="en"/>
              <a:t> (positive feeling)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13770d112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13770d112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513770d11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13770d112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13770d112_9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13770d112_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513770d112_9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13770d112_9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13770d112_9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13770d112_9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13770d112_9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13770d112_9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513770d112_9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13770d112_9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6c65acd0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6c65acd0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513770d112_1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13770d112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513770d112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13770d112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513770d112_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13770d112_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513770d112_7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13770d112_7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13770d112_1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13770d112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5135f0c9d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135f0c9d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https://www.fool.com/investing/2019/04/10/american-airlines-begins-expanding-biggest-hubs.aspx</a:t>
            </a:r>
            <a:endParaRPr/>
          </a:p>
          <a:p>
            <a:pPr indent="0" lvl="0" marL="0" rtl="0" algn="l">
              <a:spcBef>
                <a:spcPts val="0"/>
              </a:spcBef>
              <a:spcAft>
                <a:spcPts val="0"/>
              </a:spcAft>
              <a:buNone/>
            </a:pPr>
            <a:r>
              <a:rPr lang="en" u="sng">
                <a:solidFill>
                  <a:schemeClr val="hlink"/>
                </a:solidFill>
                <a:hlinkClick r:id="rId3"/>
              </a:rPr>
              <a:t>http://news.aa.com/news/news-details/2018/Summertime-and-the-Travel-Is-Easy-American-Airlines-Introduces-18-New-Routes-and-Adds-Seats-to-Paris-And-Madrid/default.aspx</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13770d11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13770d11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American Airlines (NASDAQ:AAL) began new routes from its hub at Dallas-Fort Worth International Airport (DFW) to four small cities: Monterey, Burbank, and San Luis Obispo, California; and Flagstaff, Arizona. These new routes are particularly significant because they mark one of the first steps in a major expansion by American Airlines at its two largest hubs: DFW and Charlotte.</a:t>
            </a:r>
            <a:endParaRPr/>
          </a:p>
          <a:p>
            <a:pPr indent="0" lvl="0" marL="0" rtl="0" algn="l">
              <a:spcBef>
                <a:spcPts val="0"/>
              </a:spcBef>
              <a:spcAft>
                <a:spcPts val="0"/>
              </a:spcAft>
              <a:buNone/>
            </a:pPr>
            <a:r>
              <a:rPr lang="en"/>
              <a:t>Indeed, American Airlines plans to operate 905 peak-day departures at DFW by July -- up from 809 a year earlier -- as it gains access to 15 additional gates. A smaller increase in departures is coming in Charlotte later this year. Management expects growth at the carrier's two largest and most profitable hubs to drive a much-needed turnaround at American Airlines.</a:t>
            </a:r>
            <a:endParaRPr/>
          </a:p>
          <a:p>
            <a:pPr indent="0" lvl="0" marL="0" rtl="0" algn="l">
              <a:spcBef>
                <a:spcPts val="0"/>
              </a:spcBef>
              <a:spcAft>
                <a:spcPts val="0"/>
              </a:spcAft>
              <a:buNone/>
            </a:pPr>
            <a:r>
              <a:rPr lang="en"/>
              <a:t>Big hubs generate high margins</a:t>
            </a:r>
            <a:endParaRPr/>
          </a:p>
          <a:p>
            <a:pPr indent="0" lvl="0" marL="0" rtl="0" algn="l">
              <a:spcBef>
                <a:spcPts val="0"/>
              </a:spcBef>
              <a:spcAft>
                <a:spcPts val="0"/>
              </a:spcAft>
              <a:buNone/>
            </a:pPr>
            <a:r>
              <a:rPr lang="en"/>
              <a:t>Large network carriers like American Airlines have higher costs than discount airlines. Their main competitive advantage is the ability to fly to small cities (where competition is limited and fares are high) and offer connecting service to destinations around the world. By clustering as many flights as possible in a single "bank" at a hub, network carriers can maximize the number of potential connecting itineraries, driving high unit revenue.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13770d11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13770d11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Rejected the Sequence since the route is undirected.</a:t>
            </a:r>
            <a:endParaRPr/>
          </a:p>
          <a:p>
            <a:pPr indent="0" lvl="0" marL="0" rtl="0" algn="l">
              <a:spcBef>
                <a:spcPts val="0"/>
              </a:spcBef>
              <a:spcAft>
                <a:spcPts val="0"/>
              </a:spcAft>
              <a:buNone/>
            </a:pPr>
            <a:r>
              <a:rPr lang="en"/>
              <a:t>Min Confidence 50%</a:t>
            </a:r>
            <a:endParaRPr/>
          </a:p>
          <a:p>
            <a:pPr indent="0" lvl="0" marL="0" rtl="0" algn="l">
              <a:spcBef>
                <a:spcPts val="0"/>
              </a:spcBef>
              <a:spcAft>
                <a:spcPts val="0"/>
              </a:spcAft>
              <a:buNone/>
            </a:pPr>
            <a:r>
              <a:rPr lang="en"/>
              <a:t>Association Support Count: 5</a:t>
            </a:r>
            <a:endParaRPr/>
          </a:p>
          <a:p>
            <a:pPr indent="0" lvl="0" marL="0" rtl="0" algn="l">
              <a:spcBef>
                <a:spcPts val="0"/>
              </a:spcBef>
              <a:spcAft>
                <a:spcPts val="0"/>
              </a:spcAft>
              <a:buNone/>
            </a:pPr>
            <a:r>
              <a:rPr lang="en"/>
              <a:t>Support： 就是一個元組在整個資料庫中出現的機率。P（condition）</a:t>
            </a:r>
            <a:endParaRPr/>
          </a:p>
          <a:p>
            <a:pPr indent="0" lvl="0" marL="0" rtl="0" algn="l">
              <a:spcBef>
                <a:spcPts val="0"/>
              </a:spcBef>
              <a:spcAft>
                <a:spcPts val="0"/>
              </a:spcAft>
              <a:buNone/>
            </a:pPr>
            <a:r>
              <a:rPr lang="en"/>
              <a:t>minimum support：界定一個規則必須涵蓋的最少資料數目</a:t>
            </a:r>
            <a:endParaRPr/>
          </a:p>
          <a:p>
            <a:pPr indent="0" lvl="0" marL="0" rtl="0" algn="l">
              <a:spcBef>
                <a:spcPts val="0"/>
              </a:spcBef>
              <a:spcAft>
                <a:spcPts val="0"/>
              </a:spcAft>
              <a:buNone/>
            </a:pPr>
            <a:r>
              <a:rPr lang="en"/>
              <a:t> Confidence：界定一個規則預測強度(信心水準)。P（condition and result）/ P（ condition）</a:t>
            </a:r>
            <a:endParaRPr/>
          </a:p>
          <a:p>
            <a:pPr indent="0" lvl="0" marL="0" rtl="0" algn="l">
              <a:spcBef>
                <a:spcPts val="0"/>
              </a:spcBef>
              <a:spcAft>
                <a:spcPts val="0"/>
              </a:spcAft>
              <a:buNone/>
            </a:pPr>
            <a:r>
              <a:rPr lang="en"/>
              <a:t>minimum confidence可信度：界定一個規則最小預測強度(信心水準)。</a:t>
            </a:r>
            <a:endParaRPr/>
          </a:p>
          <a:p>
            <a:pPr indent="0" lvl="0" marL="0" rtl="0" algn="l">
              <a:spcBef>
                <a:spcPts val="0"/>
              </a:spcBef>
              <a:spcAft>
                <a:spcPts val="0"/>
              </a:spcAft>
              <a:buNone/>
            </a:pPr>
            <a:r>
              <a:rPr lang="en"/>
              <a:t>190P2 = 35910</a:t>
            </a:r>
            <a:endParaRPr/>
          </a:p>
          <a:p>
            <a:pPr indent="0" lvl="0" marL="0" rtl="0" algn="l">
              <a:spcBef>
                <a:spcPts val="0"/>
              </a:spcBef>
              <a:spcAft>
                <a:spcPts val="0"/>
              </a:spcAft>
              <a:buNone/>
            </a:pPr>
            <a:r>
              <a:rPr lang="en"/>
              <a:t>Support (A ⇒B) = P(A ∩B)：A與B共同出現的機率，數值越大越好</a:t>
            </a:r>
            <a:endParaRPr/>
          </a:p>
          <a:p>
            <a:pPr indent="0" lvl="0" marL="0" rtl="0" algn="l">
              <a:spcBef>
                <a:spcPts val="0"/>
              </a:spcBef>
              <a:spcAft>
                <a:spcPts val="0"/>
              </a:spcAft>
              <a:buNone/>
            </a:pPr>
            <a:r>
              <a:rPr lang="en"/>
              <a:t>Confidence (A ⇒B) = P(B | A)：在A出現的前提下，出現B的的機率，數值越大越好</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513770d112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13770d112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5135f0c9d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135f0c9d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5134a271b0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5134a271b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513770d11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13770d11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rPr>
              <a:t>Higher the degree -&gt;   The node is more centra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513770d112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13770d112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higher the betweenness centrality indicates that the nodes is more important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513770d112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13770d112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513770d112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13770d112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513770d112_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13770d112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precious infor, american would like to expand the Dallas</a:t>
            </a:r>
            <a:endParaRPr/>
          </a:p>
          <a:p>
            <a:pPr indent="0" lvl="0" marL="0" rtl="0" algn="l">
              <a:spcBef>
                <a:spcPts val="0"/>
              </a:spcBef>
              <a:spcAft>
                <a:spcPts val="0"/>
              </a:spcAft>
              <a:buNone/>
            </a:pPr>
            <a:r>
              <a:rPr lang="en" u="sng">
                <a:solidFill>
                  <a:schemeClr val="hlink"/>
                </a:solidFill>
                <a:hlinkClick r:id="rId2"/>
              </a:rPr>
              <a:t>https://www.fool.com/investing/2019/04/10/american-airlines-begins-expanding-biggest-hubs.aspx</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https://www.anna.aero/2019/01/07/american-airlines-launches-26-new-routes-in-three-weeks/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5135f0c9d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135f0c9d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5135f0c9d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135f0c9d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5135f0c9d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5135f0c9d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134a271b0_0_1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5134a271b0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135f0c9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135f0c9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135f0c9d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135f0c9d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13770d112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13770d112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6d03e934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6d03e934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https://www.sightwordsgame.com/parts-of-speech/adjectives/positive/</a:t>
            </a:r>
            <a:r>
              <a:rPr lang="en"/>
              <a:t> (positive feeling)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rotWithShape="1">
          <a:blip r:embed="rId2">
            <a:alphaModFix/>
          </a:blip>
          <a:stretch>
            <a:fillRect b="0" l="0" r="0" t="0"/>
          </a:stretch>
        </a:blipFill>
      </p:bgPr>
    </p:bg>
    <p:spTree>
      <p:nvGrpSpPr>
        <p:cNvPr id="7" name="Shape 7"/>
        <p:cNvGrpSpPr/>
        <p:nvPr/>
      </p:nvGrpSpPr>
      <p:grpSpPr>
        <a:xfrm>
          <a:off x="0" y="0"/>
          <a:ext cx="0" cy="0"/>
          <a:chOff x="0" y="0"/>
          <a:chExt cx="0" cy="0"/>
        </a:xfrm>
      </p:grpSpPr>
      <p:sp>
        <p:nvSpPr>
          <p:cNvPr id="8" name="Google Shape;8;p2"/>
          <p:cNvSpPr/>
          <p:nvPr/>
        </p:nvSpPr>
        <p:spPr>
          <a:xfrm>
            <a:off x="2979198" y="996200"/>
            <a:ext cx="3240300" cy="3240300"/>
          </a:xfrm>
          <a:prstGeom prst="ellipse">
            <a:avLst/>
          </a:prstGeom>
          <a:noFill/>
          <a:ln cap="flat" cmpd="sng" w="15875">
            <a:solidFill>
              <a:srgbClr val="69B6C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 name="Google Shape;9;p2"/>
          <p:cNvSpPr txBox="1"/>
          <p:nvPr>
            <p:ph idx="1" type="subTitle"/>
          </p:nvPr>
        </p:nvSpPr>
        <p:spPr>
          <a:xfrm>
            <a:off x="2926648" y="2792575"/>
            <a:ext cx="3342300" cy="8640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a:solidFill>
                  <a:srgbClr val="57A7BD"/>
                </a:solidFill>
              </a:defRPr>
            </a:lvl1pPr>
            <a:lvl2pPr lvl="1" algn="ctr">
              <a:spcBef>
                <a:spcPts val="0"/>
              </a:spcBef>
              <a:spcAft>
                <a:spcPts val="0"/>
              </a:spcAft>
              <a:buNone/>
              <a:defRPr>
                <a:solidFill>
                  <a:srgbClr val="57A7BD"/>
                </a:solidFill>
              </a:defRPr>
            </a:lvl2pPr>
            <a:lvl3pPr lvl="2" algn="ctr">
              <a:spcBef>
                <a:spcPts val="0"/>
              </a:spcBef>
              <a:spcAft>
                <a:spcPts val="0"/>
              </a:spcAft>
              <a:buNone/>
              <a:defRPr>
                <a:solidFill>
                  <a:srgbClr val="57A7BD"/>
                </a:solidFill>
              </a:defRPr>
            </a:lvl3pPr>
            <a:lvl4pPr lvl="3" algn="ctr">
              <a:spcBef>
                <a:spcPts val="0"/>
              </a:spcBef>
              <a:spcAft>
                <a:spcPts val="0"/>
              </a:spcAft>
              <a:buNone/>
              <a:defRPr>
                <a:solidFill>
                  <a:srgbClr val="57A7BD"/>
                </a:solidFill>
              </a:defRPr>
            </a:lvl4pPr>
            <a:lvl5pPr lvl="4" algn="ctr">
              <a:spcBef>
                <a:spcPts val="0"/>
              </a:spcBef>
              <a:spcAft>
                <a:spcPts val="0"/>
              </a:spcAft>
              <a:buNone/>
              <a:defRPr>
                <a:solidFill>
                  <a:srgbClr val="57A7BD"/>
                </a:solidFill>
              </a:defRPr>
            </a:lvl5pPr>
            <a:lvl6pPr lvl="5" algn="ctr">
              <a:spcBef>
                <a:spcPts val="0"/>
              </a:spcBef>
              <a:spcAft>
                <a:spcPts val="0"/>
              </a:spcAft>
              <a:buNone/>
              <a:defRPr>
                <a:solidFill>
                  <a:srgbClr val="57A7BD"/>
                </a:solidFill>
              </a:defRPr>
            </a:lvl6pPr>
            <a:lvl7pPr lvl="6" algn="ctr">
              <a:spcBef>
                <a:spcPts val="0"/>
              </a:spcBef>
              <a:spcAft>
                <a:spcPts val="0"/>
              </a:spcAft>
              <a:buNone/>
              <a:defRPr>
                <a:solidFill>
                  <a:srgbClr val="57A7BD"/>
                </a:solidFill>
              </a:defRPr>
            </a:lvl7pPr>
            <a:lvl8pPr lvl="7" algn="ctr">
              <a:spcBef>
                <a:spcPts val="0"/>
              </a:spcBef>
              <a:spcAft>
                <a:spcPts val="0"/>
              </a:spcAft>
              <a:buNone/>
              <a:defRPr>
                <a:solidFill>
                  <a:srgbClr val="57A7BD"/>
                </a:solidFill>
              </a:defRPr>
            </a:lvl8pPr>
            <a:lvl9pPr lvl="8" algn="ctr">
              <a:spcBef>
                <a:spcPts val="0"/>
              </a:spcBef>
              <a:spcAft>
                <a:spcPts val="0"/>
              </a:spcAft>
              <a:buNone/>
              <a:defRPr>
                <a:solidFill>
                  <a:srgbClr val="57A7BD"/>
                </a:solidFill>
              </a:defRPr>
            </a:lvl9pPr>
          </a:lstStyle>
          <a:p/>
        </p:txBody>
      </p:sp>
      <p:sp>
        <p:nvSpPr>
          <p:cNvPr id="10" name="Google Shape;10;p2"/>
          <p:cNvSpPr txBox="1"/>
          <p:nvPr>
            <p:ph type="title"/>
          </p:nvPr>
        </p:nvSpPr>
        <p:spPr>
          <a:xfrm>
            <a:off x="2926651" y="1639625"/>
            <a:ext cx="3355500" cy="11925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sz="2400">
                <a:solidFill>
                  <a:srgbClr val="57A7BD"/>
                </a:solidFill>
              </a:defRPr>
            </a:lvl1pPr>
            <a:lvl2pPr lvl="1" algn="ctr">
              <a:spcBef>
                <a:spcPts val="0"/>
              </a:spcBef>
              <a:spcAft>
                <a:spcPts val="0"/>
              </a:spcAft>
              <a:buNone/>
              <a:defRPr sz="2400">
                <a:solidFill>
                  <a:srgbClr val="57A7BD"/>
                </a:solidFill>
              </a:defRPr>
            </a:lvl2pPr>
            <a:lvl3pPr lvl="2" algn="ctr">
              <a:spcBef>
                <a:spcPts val="0"/>
              </a:spcBef>
              <a:spcAft>
                <a:spcPts val="0"/>
              </a:spcAft>
              <a:buNone/>
              <a:defRPr sz="2400">
                <a:solidFill>
                  <a:srgbClr val="57A7BD"/>
                </a:solidFill>
              </a:defRPr>
            </a:lvl3pPr>
            <a:lvl4pPr lvl="3" algn="ctr">
              <a:spcBef>
                <a:spcPts val="0"/>
              </a:spcBef>
              <a:spcAft>
                <a:spcPts val="0"/>
              </a:spcAft>
              <a:buNone/>
              <a:defRPr sz="2400">
                <a:solidFill>
                  <a:srgbClr val="57A7BD"/>
                </a:solidFill>
              </a:defRPr>
            </a:lvl4pPr>
            <a:lvl5pPr lvl="4" algn="ctr">
              <a:spcBef>
                <a:spcPts val="0"/>
              </a:spcBef>
              <a:spcAft>
                <a:spcPts val="0"/>
              </a:spcAft>
              <a:buNone/>
              <a:defRPr sz="2400">
                <a:solidFill>
                  <a:srgbClr val="57A7BD"/>
                </a:solidFill>
              </a:defRPr>
            </a:lvl5pPr>
            <a:lvl6pPr lvl="5" algn="ctr">
              <a:spcBef>
                <a:spcPts val="0"/>
              </a:spcBef>
              <a:spcAft>
                <a:spcPts val="0"/>
              </a:spcAft>
              <a:buNone/>
              <a:defRPr sz="2400">
                <a:solidFill>
                  <a:srgbClr val="57A7BD"/>
                </a:solidFill>
              </a:defRPr>
            </a:lvl6pPr>
            <a:lvl7pPr lvl="6" algn="ctr">
              <a:spcBef>
                <a:spcPts val="0"/>
              </a:spcBef>
              <a:spcAft>
                <a:spcPts val="0"/>
              </a:spcAft>
              <a:buNone/>
              <a:defRPr sz="2400">
                <a:solidFill>
                  <a:srgbClr val="57A7BD"/>
                </a:solidFill>
              </a:defRPr>
            </a:lvl7pPr>
            <a:lvl8pPr lvl="7" algn="ctr">
              <a:spcBef>
                <a:spcPts val="0"/>
              </a:spcBef>
              <a:spcAft>
                <a:spcPts val="0"/>
              </a:spcAft>
              <a:buNone/>
              <a:defRPr sz="2400">
                <a:solidFill>
                  <a:srgbClr val="57A7BD"/>
                </a:solidFill>
              </a:defRPr>
            </a:lvl8pPr>
            <a:lvl9pPr lvl="8" algn="ctr">
              <a:spcBef>
                <a:spcPts val="0"/>
              </a:spcBef>
              <a:spcAft>
                <a:spcPts val="0"/>
              </a:spcAft>
              <a:buNone/>
              <a:defRPr sz="2400">
                <a:solidFill>
                  <a:srgbClr val="57A7BD"/>
                </a:solidFill>
              </a:defRPr>
            </a:lvl9pPr>
          </a:lstStyle>
          <a:p/>
        </p:txBody>
      </p:sp>
      <p:sp>
        <p:nvSpPr>
          <p:cNvPr id="11" name="Google Shape;1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57A7BD"/>
                </a:solidFill>
              </a:defRPr>
            </a:lvl1pPr>
            <a:lvl2pPr lvl="1">
              <a:buNone/>
              <a:defRPr sz="1300">
                <a:solidFill>
                  <a:srgbClr val="57A7BD"/>
                </a:solidFill>
              </a:defRPr>
            </a:lvl2pPr>
            <a:lvl3pPr lvl="2">
              <a:buNone/>
              <a:defRPr sz="1300">
                <a:solidFill>
                  <a:srgbClr val="57A7BD"/>
                </a:solidFill>
              </a:defRPr>
            </a:lvl3pPr>
            <a:lvl4pPr lvl="3">
              <a:buNone/>
              <a:defRPr sz="1300">
                <a:solidFill>
                  <a:srgbClr val="57A7BD"/>
                </a:solidFill>
              </a:defRPr>
            </a:lvl4pPr>
            <a:lvl5pPr lvl="4">
              <a:buNone/>
              <a:defRPr sz="1300">
                <a:solidFill>
                  <a:srgbClr val="57A7BD"/>
                </a:solidFill>
              </a:defRPr>
            </a:lvl5pPr>
            <a:lvl6pPr lvl="5">
              <a:buNone/>
              <a:defRPr sz="1300">
                <a:solidFill>
                  <a:srgbClr val="57A7BD"/>
                </a:solidFill>
              </a:defRPr>
            </a:lvl6pPr>
            <a:lvl7pPr lvl="6">
              <a:buNone/>
              <a:defRPr sz="1300">
                <a:solidFill>
                  <a:srgbClr val="57A7BD"/>
                </a:solidFill>
              </a:defRPr>
            </a:lvl7pPr>
            <a:lvl8pPr lvl="7">
              <a:buNone/>
              <a:defRPr sz="1300">
                <a:solidFill>
                  <a:srgbClr val="57A7BD"/>
                </a:solidFill>
              </a:defRPr>
            </a:lvl8pPr>
            <a:lvl9pPr lvl="8">
              <a:buNone/>
              <a:defRPr sz="1300">
                <a:solidFill>
                  <a:srgbClr val="57A7BD"/>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s and Contents Layout">
  <p:cSld name="3_Images and Contents Layout">
    <p:spTree>
      <p:nvGrpSpPr>
        <p:cNvPr id="58" name="Shape 58"/>
        <p:cNvGrpSpPr/>
        <p:nvPr/>
      </p:nvGrpSpPr>
      <p:grpSpPr>
        <a:xfrm>
          <a:off x="0" y="0"/>
          <a:ext cx="0" cy="0"/>
          <a:chOff x="0" y="0"/>
          <a:chExt cx="0" cy="0"/>
        </a:xfrm>
      </p:grpSpPr>
      <p:sp>
        <p:nvSpPr>
          <p:cNvPr id="59" name="Google Shape;59;p11"/>
          <p:cNvSpPr/>
          <p:nvPr/>
        </p:nvSpPr>
        <p:spPr>
          <a:xfrm rot="10800000">
            <a:off x="6804000" y="1"/>
            <a:ext cx="2340000" cy="2340000"/>
          </a:xfrm>
          <a:prstGeom prst="rtTriangle">
            <a:avLst/>
          </a:prstGeom>
          <a:solidFill>
            <a:srgbClr val="69B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11"/>
          <p:cNvSpPr/>
          <p:nvPr>
            <p:ph idx="2" type="pic"/>
          </p:nvPr>
        </p:nvSpPr>
        <p:spPr>
          <a:xfrm>
            <a:off x="5424595" y="286544"/>
            <a:ext cx="2160000" cy="2160000"/>
          </a:xfrm>
          <a:prstGeom prst="diamond">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1" name="Google Shape;61;p11"/>
          <p:cNvSpPr/>
          <p:nvPr>
            <p:ph idx="3" type="pic"/>
          </p:nvPr>
        </p:nvSpPr>
        <p:spPr>
          <a:xfrm>
            <a:off x="4260726" y="1476772"/>
            <a:ext cx="2160000" cy="2160000"/>
          </a:xfrm>
          <a:prstGeom prst="diamond">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2" name="Google Shape;62;p11"/>
          <p:cNvSpPr/>
          <p:nvPr>
            <p:ph idx="4" type="pic"/>
          </p:nvPr>
        </p:nvSpPr>
        <p:spPr>
          <a:xfrm>
            <a:off x="5424595" y="2662808"/>
            <a:ext cx="2160000" cy="2160000"/>
          </a:xfrm>
          <a:prstGeom prst="diamond">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3" name="Google Shape;63;p11"/>
          <p:cNvSpPr/>
          <p:nvPr>
            <p:ph idx="5" type="pic"/>
          </p:nvPr>
        </p:nvSpPr>
        <p:spPr>
          <a:xfrm>
            <a:off x="6588464" y="1476772"/>
            <a:ext cx="2160000" cy="2160000"/>
          </a:xfrm>
          <a:prstGeom prst="diamond">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11"/>
          <p:cNvSpPr/>
          <p:nvPr/>
        </p:nvSpPr>
        <p:spPr>
          <a:xfrm>
            <a:off x="0" y="2803500"/>
            <a:ext cx="2340000" cy="2340000"/>
          </a:xfrm>
          <a:prstGeom prst="rtTriangle">
            <a:avLst/>
          </a:prstGeom>
          <a:solidFill>
            <a:srgbClr val="69B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Images and Contents Layout">
  <p:cSld name="8_Images and Contents Layout">
    <p:spTree>
      <p:nvGrpSpPr>
        <p:cNvPr id="66" name="Shape 66"/>
        <p:cNvGrpSpPr/>
        <p:nvPr/>
      </p:nvGrpSpPr>
      <p:grpSpPr>
        <a:xfrm>
          <a:off x="0" y="0"/>
          <a:ext cx="0" cy="0"/>
          <a:chOff x="0" y="0"/>
          <a:chExt cx="0" cy="0"/>
        </a:xfrm>
      </p:grpSpPr>
      <p:sp>
        <p:nvSpPr>
          <p:cNvPr id="67" name="Google Shape;67;p12"/>
          <p:cNvSpPr/>
          <p:nvPr/>
        </p:nvSpPr>
        <p:spPr>
          <a:xfrm>
            <a:off x="4572000" y="0"/>
            <a:ext cx="4572000" cy="5143500"/>
          </a:xfrm>
          <a:prstGeom prst="rect">
            <a:avLst/>
          </a:prstGeom>
          <a:solidFill>
            <a:srgbClr val="69B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8" name="Google Shape;68;p12"/>
          <p:cNvGrpSpPr/>
          <p:nvPr/>
        </p:nvGrpSpPr>
        <p:grpSpPr>
          <a:xfrm>
            <a:off x="3377253" y="506098"/>
            <a:ext cx="2376390" cy="4104836"/>
            <a:chOff x="2627784" y="1825002"/>
            <a:chExt cx="1198200" cy="2069700"/>
          </a:xfrm>
        </p:grpSpPr>
        <p:sp>
          <p:nvSpPr>
            <p:cNvPr id="69" name="Google Shape;69;p12"/>
            <p:cNvSpPr/>
            <p:nvPr/>
          </p:nvSpPr>
          <p:spPr>
            <a:xfrm>
              <a:off x="2627784" y="1825002"/>
              <a:ext cx="1198200" cy="20697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12"/>
            <p:cNvSpPr/>
            <p:nvPr/>
          </p:nvSpPr>
          <p:spPr>
            <a:xfrm>
              <a:off x="3155241" y="1922844"/>
              <a:ext cx="143400" cy="2760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1" name="Google Shape;71;p12"/>
            <p:cNvGrpSpPr/>
            <p:nvPr/>
          </p:nvGrpSpPr>
          <p:grpSpPr>
            <a:xfrm>
              <a:off x="3168756" y="3704289"/>
              <a:ext cx="115998" cy="127616"/>
              <a:chOff x="2453209" y="5151638"/>
              <a:chExt cx="191700" cy="210900"/>
            </a:xfrm>
          </p:grpSpPr>
          <p:sp>
            <p:nvSpPr>
              <p:cNvPr id="72" name="Google Shape;72;p12"/>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12"/>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74" name="Google Shape;74;p12"/>
          <p:cNvSpPr/>
          <p:nvPr>
            <p:ph idx="2" type="pic"/>
          </p:nvPr>
        </p:nvSpPr>
        <p:spPr>
          <a:xfrm>
            <a:off x="3526032" y="843558"/>
            <a:ext cx="2091900" cy="32985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5" name="Google Shape;7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s and Contents Layout">
  <p:cSld name="2_Images and Contents Layout">
    <p:spTree>
      <p:nvGrpSpPr>
        <p:cNvPr id="76" name="Shape 76"/>
        <p:cNvGrpSpPr/>
        <p:nvPr/>
      </p:nvGrpSpPr>
      <p:grpSpPr>
        <a:xfrm>
          <a:off x="0" y="0"/>
          <a:ext cx="0" cy="0"/>
          <a:chOff x="0" y="0"/>
          <a:chExt cx="0" cy="0"/>
        </a:xfrm>
      </p:grpSpPr>
      <p:sp>
        <p:nvSpPr>
          <p:cNvPr id="77" name="Google Shape;77;p13"/>
          <p:cNvSpPr/>
          <p:nvPr>
            <p:ph idx="2" type="pic"/>
          </p:nvPr>
        </p:nvSpPr>
        <p:spPr>
          <a:xfrm>
            <a:off x="4247964" y="339502"/>
            <a:ext cx="1944300" cy="44646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8" name="Google Shape;78;p13"/>
          <p:cNvSpPr/>
          <p:nvPr>
            <p:ph idx="3" type="pic"/>
          </p:nvPr>
        </p:nvSpPr>
        <p:spPr>
          <a:xfrm>
            <a:off x="6444448" y="2774906"/>
            <a:ext cx="2304000" cy="20292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9" name="Google Shape;79;p13"/>
          <p:cNvSpPr/>
          <p:nvPr>
            <p:ph idx="4" type="pic"/>
          </p:nvPr>
        </p:nvSpPr>
        <p:spPr>
          <a:xfrm>
            <a:off x="395536" y="2774906"/>
            <a:ext cx="3600300" cy="20292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0" name="Google Shape;8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Images and Contents Layout">
  <p:cSld name="6_Images and Contents Layout">
    <p:spTree>
      <p:nvGrpSpPr>
        <p:cNvPr id="81" name="Shape 81"/>
        <p:cNvGrpSpPr/>
        <p:nvPr/>
      </p:nvGrpSpPr>
      <p:grpSpPr>
        <a:xfrm>
          <a:off x="0" y="0"/>
          <a:ext cx="0" cy="0"/>
          <a:chOff x="0" y="0"/>
          <a:chExt cx="0" cy="0"/>
        </a:xfrm>
      </p:grpSpPr>
      <p:sp>
        <p:nvSpPr>
          <p:cNvPr id="82" name="Google Shape;82;p14"/>
          <p:cNvSpPr/>
          <p:nvPr>
            <p:ph idx="2" type="pic"/>
          </p:nvPr>
        </p:nvSpPr>
        <p:spPr>
          <a:xfrm>
            <a:off x="2591944" y="0"/>
            <a:ext cx="1980000" cy="17388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3" name="Google Shape;83;p14"/>
          <p:cNvSpPr/>
          <p:nvPr>
            <p:ph idx="3" type="pic"/>
          </p:nvPr>
        </p:nvSpPr>
        <p:spPr>
          <a:xfrm>
            <a:off x="4752184" y="0"/>
            <a:ext cx="1980000" cy="17388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4" name="Google Shape;84;p14"/>
          <p:cNvSpPr/>
          <p:nvPr>
            <p:ph idx="4" type="pic"/>
          </p:nvPr>
        </p:nvSpPr>
        <p:spPr>
          <a:xfrm>
            <a:off x="6912424" y="0"/>
            <a:ext cx="1980000" cy="17388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5" name="Google Shape;85;p14"/>
          <p:cNvSpPr/>
          <p:nvPr>
            <p:ph idx="5" type="pic"/>
          </p:nvPr>
        </p:nvSpPr>
        <p:spPr>
          <a:xfrm>
            <a:off x="2591944" y="3404720"/>
            <a:ext cx="1980000" cy="17388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6" name="Google Shape;86;p14"/>
          <p:cNvSpPr/>
          <p:nvPr>
            <p:ph idx="6" type="pic"/>
          </p:nvPr>
        </p:nvSpPr>
        <p:spPr>
          <a:xfrm>
            <a:off x="4752184" y="3404720"/>
            <a:ext cx="1980000" cy="17388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7" name="Google Shape;87;p14"/>
          <p:cNvSpPr/>
          <p:nvPr>
            <p:ph idx="7" type="pic"/>
          </p:nvPr>
        </p:nvSpPr>
        <p:spPr>
          <a:xfrm>
            <a:off x="6912424" y="3404720"/>
            <a:ext cx="1980000" cy="17388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8" name="Google Shape;8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Contents Layout">
  <p:cSld name="Images and Contents Layout">
    <p:bg>
      <p:bgPr>
        <a:solidFill>
          <a:srgbClr val="69B6CC"/>
        </a:solidFill>
      </p:bgPr>
    </p:bg>
    <p:spTree>
      <p:nvGrpSpPr>
        <p:cNvPr id="89" name="Shape 89"/>
        <p:cNvGrpSpPr/>
        <p:nvPr/>
      </p:nvGrpSpPr>
      <p:grpSpPr>
        <a:xfrm>
          <a:off x="0" y="0"/>
          <a:ext cx="0" cy="0"/>
          <a:chOff x="0" y="0"/>
          <a:chExt cx="0" cy="0"/>
        </a:xfrm>
      </p:grpSpPr>
      <p:pic>
        <p:nvPicPr>
          <p:cNvPr descr="D:\KBM-정애\014-Fullppt\PNG이미지\모니터.png" id="90" name="Google Shape;90;p15"/>
          <p:cNvPicPr preferRelativeResize="0"/>
          <p:nvPr/>
        </p:nvPicPr>
        <p:blipFill rotWithShape="1">
          <a:blip r:embed="rId2">
            <a:alphaModFix/>
          </a:blip>
          <a:srcRect b="0" l="0" r="0" t="0"/>
          <a:stretch/>
        </p:blipFill>
        <p:spPr>
          <a:xfrm>
            <a:off x="611560" y="1286352"/>
            <a:ext cx="3672300" cy="3661800"/>
          </a:xfrm>
          <a:prstGeom prst="rect">
            <a:avLst/>
          </a:prstGeom>
          <a:noFill/>
          <a:ln>
            <a:noFill/>
          </a:ln>
        </p:spPr>
      </p:pic>
      <p:sp>
        <p:nvSpPr>
          <p:cNvPr id="91" name="Google Shape;91;p15"/>
          <p:cNvSpPr/>
          <p:nvPr>
            <p:ph idx="2" type="pic"/>
          </p:nvPr>
        </p:nvSpPr>
        <p:spPr>
          <a:xfrm>
            <a:off x="771161" y="1446782"/>
            <a:ext cx="3325200" cy="23238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2" name="Google Shape;92;p15"/>
          <p:cNvSpPr txBox="1"/>
          <p:nvPr>
            <p:ph type="title"/>
          </p:nvPr>
        </p:nvSpPr>
        <p:spPr>
          <a:xfrm>
            <a:off x="-25" y="139775"/>
            <a:ext cx="9144000" cy="46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3600">
                <a:solidFill>
                  <a:schemeClr val="lt1"/>
                </a:solidFill>
              </a:defRPr>
            </a:lvl1pPr>
            <a:lvl2pPr lvl="1" rtl="0" algn="ctr">
              <a:spcBef>
                <a:spcPts val="0"/>
              </a:spcBef>
              <a:spcAft>
                <a:spcPts val="0"/>
              </a:spcAft>
              <a:buNone/>
              <a:defRPr sz="3600">
                <a:solidFill>
                  <a:schemeClr val="lt1"/>
                </a:solidFill>
              </a:defRPr>
            </a:lvl2pPr>
            <a:lvl3pPr lvl="2" rtl="0" algn="ctr">
              <a:spcBef>
                <a:spcPts val="0"/>
              </a:spcBef>
              <a:spcAft>
                <a:spcPts val="0"/>
              </a:spcAft>
              <a:buNone/>
              <a:defRPr sz="3600">
                <a:solidFill>
                  <a:schemeClr val="lt1"/>
                </a:solidFill>
              </a:defRPr>
            </a:lvl3pPr>
            <a:lvl4pPr lvl="3" rtl="0" algn="ctr">
              <a:spcBef>
                <a:spcPts val="0"/>
              </a:spcBef>
              <a:spcAft>
                <a:spcPts val="0"/>
              </a:spcAft>
              <a:buNone/>
              <a:defRPr sz="3600">
                <a:solidFill>
                  <a:schemeClr val="lt1"/>
                </a:solidFill>
              </a:defRPr>
            </a:lvl4pPr>
            <a:lvl5pPr lvl="4" rtl="0" algn="ctr">
              <a:spcBef>
                <a:spcPts val="0"/>
              </a:spcBef>
              <a:spcAft>
                <a:spcPts val="0"/>
              </a:spcAft>
              <a:buNone/>
              <a:defRPr sz="3600">
                <a:solidFill>
                  <a:schemeClr val="lt1"/>
                </a:solidFill>
              </a:defRPr>
            </a:lvl5pPr>
            <a:lvl6pPr lvl="5" rtl="0" algn="ctr">
              <a:spcBef>
                <a:spcPts val="0"/>
              </a:spcBef>
              <a:spcAft>
                <a:spcPts val="0"/>
              </a:spcAft>
              <a:buNone/>
              <a:defRPr sz="3600">
                <a:solidFill>
                  <a:schemeClr val="lt1"/>
                </a:solidFill>
              </a:defRPr>
            </a:lvl6pPr>
            <a:lvl7pPr lvl="6" rtl="0" algn="ctr">
              <a:spcBef>
                <a:spcPts val="0"/>
              </a:spcBef>
              <a:spcAft>
                <a:spcPts val="0"/>
              </a:spcAft>
              <a:buNone/>
              <a:defRPr sz="3600">
                <a:solidFill>
                  <a:schemeClr val="lt1"/>
                </a:solidFill>
              </a:defRPr>
            </a:lvl7pPr>
            <a:lvl8pPr lvl="7" rtl="0" algn="ctr">
              <a:spcBef>
                <a:spcPts val="0"/>
              </a:spcBef>
              <a:spcAft>
                <a:spcPts val="0"/>
              </a:spcAft>
              <a:buNone/>
              <a:defRPr sz="3600">
                <a:solidFill>
                  <a:schemeClr val="lt1"/>
                </a:solidFill>
              </a:defRPr>
            </a:lvl8pPr>
            <a:lvl9pPr lvl="8" rtl="0" algn="ctr">
              <a:spcBef>
                <a:spcPts val="0"/>
              </a:spcBef>
              <a:spcAft>
                <a:spcPts val="0"/>
              </a:spcAft>
              <a:buNone/>
              <a:defRPr sz="3600">
                <a:solidFill>
                  <a:schemeClr val="lt1"/>
                </a:solidFill>
              </a:defRPr>
            </a:lvl9pPr>
          </a:lstStyle>
          <a:p/>
        </p:txBody>
      </p:sp>
      <p:sp>
        <p:nvSpPr>
          <p:cNvPr id="93" name="Google Shape;93;p15"/>
          <p:cNvSpPr txBox="1"/>
          <p:nvPr>
            <p:ph idx="1" type="subTitle"/>
          </p:nvPr>
        </p:nvSpPr>
        <p:spPr>
          <a:xfrm>
            <a:off x="-25" y="647350"/>
            <a:ext cx="9144000" cy="288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lt1"/>
                </a:solidFill>
              </a:defRPr>
            </a:lvl1pPr>
            <a:lvl2pPr lvl="1" rtl="0" algn="ctr">
              <a:spcBef>
                <a:spcPts val="0"/>
              </a:spcBef>
              <a:spcAft>
                <a:spcPts val="0"/>
              </a:spcAft>
              <a:buNone/>
              <a:defRPr>
                <a:solidFill>
                  <a:schemeClr val="lt1"/>
                </a:solidFill>
              </a:defRPr>
            </a:lvl2pPr>
            <a:lvl3pPr lvl="2" rtl="0" algn="ctr">
              <a:spcBef>
                <a:spcPts val="0"/>
              </a:spcBef>
              <a:spcAft>
                <a:spcPts val="0"/>
              </a:spcAft>
              <a:buNone/>
              <a:defRPr>
                <a:solidFill>
                  <a:schemeClr val="lt1"/>
                </a:solidFill>
              </a:defRPr>
            </a:lvl3pPr>
            <a:lvl4pPr lvl="3" rtl="0" algn="ctr">
              <a:spcBef>
                <a:spcPts val="0"/>
              </a:spcBef>
              <a:spcAft>
                <a:spcPts val="0"/>
              </a:spcAft>
              <a:buNone/>
              <a:defRPr>
                <a:solidFill>
                  <a:schemeClr val="lt1"/>
                </a:solidFill>
              </a:defRPr>
            </a:lvl4pPr>
            <a:lvl5pPr lvl="4" rtl="0" algn="ctr">
              <a:spcBef>
                <a:spcPts val="0"/>
              </a:spcBef>
              <a:spcAft>
                <a:spcPts val="0"/>
              </a:spcAft>
              <a:buNone/>
              <a:defRPr>
                <a:solidFill>
                  <a:schemeClr val="lt1"/>
                </a:solidFill>
              </a:defRPr>
            </a:lvl5pPr>
            <a:lvl6pPr lvl="5" rtl="0" algn="ctr">
              <a:spcBef>
                <a:spcPts val="0"/>
              </a:spcBef>
              <a:spcAft>
                <a:spcPts val="0"/>
              </a:spcAft>
              <a:buNone/>
              <a:defRPr>
                <a:solidFill>
                  <a:schemeClr val="lt1"/>
                </a:solidFill>
              </a:defRPr>
            </a:lvl6pPr>
            <a:lvl7pPr lvl="6" rtl="0" algn="ctr">
              <a:spcBef>
                <a:spcPts val="0"/>
              </a:spcBef>
              <a:spcAft>
                <a:spcPts val="0"/>
              </a:spcAft>
              <a:buNone/>
              <a:defRPr>
                <a:solidFill>
                  <a:schemeClr val="lt1"/>
                </a:solidFill>
              </a:defRPr>
            </a:lvl7pPr>
            <a:lvl8pPr lvl="7" rtl="0" algn="ctr">
              <a:spcBef>
                <a:spcPts val="0"/>
              </a:spcBef>
              <a:spcAft>
                <a:spcPts val="0"/>
              </a:spcAft>
              <a:buNone/>
              <a:defRPr>
                <a:solidFill>
                  <a:schemeClr val="lt1"/>
                </a:solidFill>
              </a:defRPr>
            </a:lvl8pPr>
            <a:lvl9pPr lvl="8" rtl="0" algn="ctr">
              <a:spcBef>
                <a:spcPts val="0"/>
              </a:spcBef>
              <a:spcAft>
                <a:spcPts val="0"/>
              </a:spcAft>
              <a:buNone/>
              <a:defRPr>
                <a:solidFill>
                  <a:schemeClr val="lt1"/>
                </a:solidFill>
              </a:defRPr>
            </a:lvl9pPr>
          </a:lstStyle>
          <a:p/>
        </p:txBody>
      </p:sp>
      <p:sp>
        <p:nvSpPr>
          <p:cNvPr id="94" name="Google Shape;9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s and Contents Layout">
  <p:cSld name="5_Images and Contents Layout">
    <p:spTree>
      <p:nvGrpSpPr>
        <p:cNvPr id="95" name="Shape 95"/>
        <p:cNvGrpSpPr/>
        <p:nvPr/>
      </p:nvGrpSpPr>
      <p:grpSpPr>
        <a:xfrm>
          <a:off x="0" y="0"/>
          <a:ext cx="0" cy="0"/>
          <a:chOff x="0" y="0"/>
          <a:chExt cx="0" cy="0"/>
        </a:xfrm>
      </p:grpSpPr>
      <p:sp>
        <p:nvSpPr>
          <p:cNvPr id="96" name="Google Shape;96;p16"/>
          <p:cNvSpPr/>
          <p:nvPr>
            <p:ph idx="2" type="pic"/>
          </p:nvPr>
        </p:nvSpPr>
        <p:spPr>
          <a:xfrm>
            <a:off x="2483768" y="303498"/>
            <a:ext cx="1944300" cy="45366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7" name="Google Shape;97;p16"/>
          <p:cNvSpPr/>
          <p:nvPr>
            <p:ph idx="3" type="pic"/>
          </p:nvPr>
        </p:nvSpPr>
        <p:spPr>
          <a:xfrm>
            <a:off x="4676775" y="303498"/>
            <a:ext cx="1944300" cy="45366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8" name="Google Shape;9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Images and Contents Layout">
  <p:cSld name="10_Images and Contents Layout">
    <p:spTree>
      <p:nvGrpSpPr>
        <p:cNvPr id="99" name="Shape 99"/>
        <p:cNvGrpSpPr/>
        <p:nvPr/>
      </p:nvGrpSpPr>
      <p:grpSpPr>
        <a:xfrm>
          <a:off x="0" y="0"/>
          <a:ext cx="0" cy="0"/>
          <a:chOff x="0" y="0"/>
          <a:chExt cx="0" cy="0"/>
        </a:xfrm>
      </p:grpSpPr>
      <p:sp>
        <p:nvSpPr>
          <p:cNvPr id="100" name="Google Shape;100;p17"/>
          <p:cNvSpPr/>
          <p:nvPr>
            <p:ph idx="2" type="pic"/>
          </p:nvPr>
        </p:nvSpPr>
        <p:spPr>
          <a:xfrm>
            <a:off x="467544" y="0"/>
            <a:ext cx="3312300" cy="13476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01" name="Google Shape;101;p17"/>
          <p:cNvSpPr/>
          <p:nvPr>
            <p:ph idx="3" type="pic"/>
          </p:nvPr>
        </p:nvSpPr>
        <p:spPr>
          <a:xfrm>
            <a:off x="467544" y="3795886"/>
            <a:ext cx="3312300" cy="13476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02" name="Google Shape;102;p17"/>
          <p:cNvSpPr/>
          <p:nvPr/>
        </p:nvSpPr>
        <p:spPr>
          <a:xfrm>
            <a:off x="467544" y="1491630"/>
            <a:ext cx="3312300" cy="2160300"/>
          </a:xfrm>
          <a:prstGeom prst="rect">
            <a:avLst/>
          </a:prstGeom>
          <a:solidFill>
            <a:srgbClr val="69B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s and Contents Layout">
  <p:cSld name="9_Images and Contents Layout">
    <p:spTree>
      <p:nvGrpSpPr>
        <p:cNvPr id="104" name="Shape 104"/>
        <p:cNvGrpSpPr/>
        <p:nvPr/>
      </p:nvGrpSpPr>
      <p:grpSpPr>
        <a:xfrm>
          <a:off x="0" y="0"/>
          <a:ext cx="0" cy="0"/>
          <a:chOff x="0" y="0"/>
          <a:chExt cx="0" cy="0"/>
        </a:xfrm>
      </p:grpSpPr>
      <p:sp>
        <p:nvSpPr>
          <p:cNvPr id="105" name="Google Shape;105;p18"/>
          <p:cNvSpPr/>
          <p:nvPr>
            <p:ph idx="2" type="pic"/>
          </p:nvPr>
        </p:nvSpPr>
        <p:spPr>
          <a:xfrm>
            <a:off x="2843808" y="0"/>
            <a:ext cx="6300300" cy="51435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06" name="Google Shape;106;p18"/>
          <p:cNvSpPr/>
          <p:nvPr/>
        </p:nvSpPr>
        <p:spPr>
          <a:xfrm>
            <a:off x="0" y="0"/>
            <a:ext cx="2843700" cy="5143500"/>
          </a:xfrm>
          <a:prstGeom prst="rect">
            <a:avLst/>
          </a:prstGeom>
          <a:solidFill>
            <a:srgbClr val="69B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18"/>
          <p:cNvSpPr/>
          <p:nvPr/>
        </p:nvSpPr>
        <p:spPr>
          <a:xfrm>
            <a:off x="2848106" y="0"/>
            <a:ext cx="2843700" cy="5143500"/>
          </a:xfrm>
          <a:prstGeom prst="rect">
            <a:avLst/>
          </a:prstGeom>
          <a:solidFill>
            <a:srgbClr val="69B6CC">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mages and Contents Layout">
  <p:cSld name="7_Images and Contents Layout">
    <p:spTree>
      <p:nvGrpSpPr>
        <p:cNvPr id="109" name="Shape 109"/>
        <p:cNvGrpSpPr/>
        <p:nvPr/>
      </p:nvGrpSpPr>
      <p:grpSpPr>
        <a:xfrm>
          <a:off x="0" y="0"/>
          <a:ext cx="0" cy="0"/>
          <a:chOff x="0" y="0"/>
          <a:chExt cx="0" cy="0"/>
        </a:xfrm>
      </p:grpSpPr>
      <p:sp>
        <p:nvSpPr>
          <p:cNvPr id="110" name="Google Shape;110;p19"/>
          <p:cNvSpPr/>
          <p:nvPr/>
        </p:nvSpPr>
        <p:spPr>
          <a:xfrm>
            <a:off x="3961" y="2804836"/>
            <a:ext cx="9144000" cy="2355600"/>
          </a:xfrm>
          <a:prstGeom prst="rect">
            <a:avLst/>
          </a:prstGeom>
          <a:solidFill>
            <a:srgbClr val="69B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pic>
        <p:nvPicPr>
          <p:cNvPr descr="D:\Fullppt\005-PNG이미지\노트북.png" id="111" name="Google Shape;111;p19"/>
          <p:cNvPicPr preferRelativeResize="0"/>
          <p:nvPr/>
        </p:nvPicPr>
        <p:blipFill rotWithShape="1">
          <a:blip r:embed="rId2">
            <a:alphaModFix/>
          </a:blip>
          <a:srcRect b="0" l="0" r="0" t="0"/>
          <a:stretch/>
        </p:blipFill>
        <p:spPr>
          <a:xfrm>
            <a:off x="3635896" y="1095375"/>
            <a:ext cx="6012000" cy="3057900"/>
          </a:xfrm>
          <a:prstGeom prst="rect">
            <a:avLst/>
          </a:prstGeom>
          <a:noFill/>
          <a:ln>
            <a:noFill/>
          </a:ln>
        </p:spPr>
      </p:pic>
      <p:sp>
        <p:nvSpPr>
          <p:cNvPr id="112" name="Google Shape;112;p19"/>
          <p:cNvSpPr/>
          <p:nvPr>
            <p:ph idx="2" type="pic"/>
          </p:nvPr>
        </p:nvSpPr>
        <p:spPr>
          <a:xfrm>
            <a:off x="5283453" y="1491630"/>
            <a:ext cx="2834100" cy="21141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13" name="Google Shape;113;p19"/>
          <p:cNvSpPr txBox="1"/>
          <p:nvPr>
            <p:ph type="title"/>
          </p:nvPr>
        </p:nvSpPr>
        <p:spPr>
          <a:xfrm>
            <a:off x="-25" y="139775"/>
            <a:ext cx="9144000" cy="46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3600">
                <a:solidFill>
                  <a:schemeClr val="dk1"/>
                </a:solidFill>
              </a:defRPr>
            </a:lvl1pPr>
            <a:lvl2pPr lvl="1" rtl="0" algn="ctr">
              <a:spcBef>
                <a:spcPts val="0"/>
              </a:spcBef>
              <a:spcAft>
                <a:spcPts val="0"/>
              </a:spcAft>
              <a:buNone/>
              <a:defRPr sz="3600">
                <a:solidFill>
                  <a:schemeClr val="dk1"/>
                </a:solidFill>
              </a:defRPr>
            </a:lvl2pPr>
            <a:lvl3pPr lvl="2" rtl="0" algn="ctr">
              <a:spcBef>
                <a:spcPts val="0"/>
              </a:spcBef>
              <a:spcAft>
                <a:spcPts val="0"/>
              </a:spcAft>
              <a:buNone/>
              <a:defRPr sz="3600">
                <a:solidFill>
                  <a:schemeClr val="dk1"/>
                </a:solidFill>
              </a:defRPr>
            </a:lvl3pPr>
            <a:lvl4pPr lvl="3" rtl="0" algn="ctr">
              <a:spcBef>
                <a:spcPts val="0"/>
              </a:spcBef>
              <a:spcAft>
                <a:spcPts val="0"/>
              </a:spcAft>
              <a:buNone/>
              <a:defRPr sz="3600">
                <a:solidFill>
                  <a:schemeClr val="dk1"/>
                </a:solidFill>
              </a:defRPr>
            </a:lvl4pPr>
            <a:lvl5pPr lvl="4" rtl="0" algn="ctr">
              <a:spcBef>
                <a:spcPts val="0"/>
              </a:spcBef>
              <a:spcAft>
                <a:spcPts val="0"/>
              </a:spcAft>
              <a:buNone/>
              <a:defRPr sz="3600">
                <a:solidFill>
                  <a:schemeClr val="dk1"/>
                </a:solidFill>
              </a:defRPr>
            </a:lvl5pPr>
            <a:lvl6pPr lvl="5" rtl="0" algn="ctr">
              <a:spcBef>
                <a:spcPts val="0"/>
              </a:spcBef>
              <a:spcAft>
                <a:spcPts val="0"/>
              </a:spcAft>
              <a:buNone/>
              <a:defRPr sz="3600">
                <a:solidFill>
                  <a:schemeClr val="dk1"/>
                </a:solidFill>
              </a:defRPr>
            </a:lvl6pPr>
            <a:lvl7pPr lvl="6" rtl="0" algn="ctr">
              <a:spcBef>
                <a:spcPts val="0"/>
              </a:spcBef>
              <a:spcAft>
                <a:spcPts val="0"/>
              </a:spcAft>
              <a:buNone/>
              <a:defRPr sz="3600">
                <a:solidFill>
                  <a:schemeClr val="dk1"/>
                </a:solidFill>
              </a:defRPr>
            </a:lvl7pPr>
            <a:lvl8pPr lvl="7" rtl="0" algn="ctr">
              <a:spcBef>
                <a:spcPts val="0"/>
              </a:spcBef>
              <a:spcAft>
                <a:spcPts val="0"/>
              </a:spcAft>
              <a:buNone/>
              <a:defRPr sz="3600">
                <a:solidFill>
                  <a:schemeClr val="dk1"/>
                </a:solidFill>
              </a:defRPr>
            </a:lvl8pPr>
            <a:lvl9pPr lvl="8" rtl="0" algn="ctr">
              <a:spcBef>
                <a:spcPts val="0"/>
              </a:spcBef>
              <a:spcAft>
                <a:spcPts val="0"/>
              </a:spcAft>
              <a:buNone/>
              <a:defRPr sz="3600">
                <a:solidFill>
                  <a:schemeClr val="dk1"/>
                </a:solidFill>
              </a:defRPr>
            </a:lvl9pPr>
          </a:lstStyle>
          <a:p/>
        </p:txBody>
      </p:sp>
      <p:sp>
        <p:nvSpPr>
          <p:cNvPr id="114" name="Google Shape;114;p19"/>
          <p:cNvSpPr txBox="1"/>
          <p:nvPr>
            <p:ph idx="1" type="subTitle"/>
          </p:nvPr>
        </p:nvSpPr>
        <p:spPr>
          <a:xfrm>
            <a:off x="-25" y="647350"/>
            <a:ext cx="9144000" cy="288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115" name="Google Shape;11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solidFill>
          <a:srgbClr val="57A7BD"/>
        </a:solidFill>
      </p:bgPr>
    </p:bg>
    <p:spTree>
      <p:nvGrpSpPr>
        <p:cNvPr id="116" name="Shape 116"/>
        <p:cNvGrpSpPr/>
        <p:nvPr/>
      </p:nvGrpSpPr>
      <p:grpSpPr>
        <a:xfrm>
          <a:off x="0" y="0"/>
          <a:ext cx="0" cy="0"/>
          <a:chOff x="0" y="0"/>
          <a:chExt cx="0" cy="0"/>
        </a:xfrm>
      </p:grpSpPr>
      <p:pic>
        <p:nvPicPr>
          <p:cNvPr descr="G:\002-KIMS BUSINESS\007-02-Googleslidesppt\02-GSppt-Contents-Kim\20170429\02-\item01.png" id="117" name="Google Shape;117;p20"/>
          <p:cNvPicPr preferRelativeResize="0"/>
          <p:nvPr/>
        </p:nvPicPr>
        <p:blipFill rotWithShape="1">
          <a:blip r:embed="rId2">
            <a:alphaModFix/>
          </a:blip>
          <a:srcRect b="0" l="0" r="0" t="0"/>
          <a:stretch/>
        </p:blipFill>
        <p:spPr>
          <a:xfrm>
            <a:off x="2985165" y="357831"/>
            <a:ext cx="3101700" cy="3419400"/>
          </a:xfrm>
          <a:prstGeom prst="rect">
            <a:avLst/>
          </a:prstGeom>
          <a:noFill/>
          <a:ln>
            <a:noFill/>
          </a:ln>
        </p:spPr>
      </p:pic>
      <p:sp>
        <p:nvSpPr>
          <p:cNvPr id="118" name="Google Shape;118;p20"/>
          <p:cNvSpPr/>
          <p:nvPr/>
        </p:nvSpPr>
        <p:spPr>
          <a:xfrm rot="2538696">
            <a:off x="-150327" y="312850"/>
            <a:ext cx="1311571" cy="276711"/>
          </a:xfrm>
          <a:custGeom>
            <a:rect b="b" l="l" r="r" t="t"/>
            <a:pathLst>
              <a:path extrusionOk="0" h="120000" w="120000">
                <a:moveTo>
                  <a:pt x="0" y="73179"/>
                </a:moveTo>
                <a:lnTo>
                  <a:pt x="115058" y="73179"/>
                </a:lnTo>
                <a:cubicBezTo>
                  <a:pt x="117787" y="73179"/>
                  <a:pt x="120000" y="83660"/>
                  <a:pt x="120000" y="96589"/>
                </a:cubicBezTo>
                <a:cubicBezTo>
                  <a:pt x="120000" y="109519"/>
                  <a:pt x="117787" y="120000"/>
                  <a:pt x="115058" y="120000"/>
                </a:cubicBezTo>
                <a:lnTo>
                  <a:pt x="8998" y="120000"/>
                </a:lnTo>
                <a:close/>
                <a:moveTo>
                  <a:pt x="1213" y="46820"/>
                </a:moveTo>
                <a:lnTo>
                  <a:pt x="12068" y="0"/>
                </a:lnTo>
                <a:lnTo>
                  <a:pt x="90645" y="0"/>
                </a:lnTo>
                <a:cubicBezTo>
                  <a:pt x="93374" y="0"/>
                  <a:pt x="95586" y="10480"/>
                  <a:pt x="95586" y="23410"/>
                </a:cubicBezTo>
                <a:cubicBezTo>
                  <a:pt x="95586" y="36339"/>
                  <a:pt x="93374" y="46820"/>
                  <a:pt x="90645" y="46820"/>
                </a:cubicBezTo>
                <a:close/>
              </a:path>
            </a:pathLst>
          </a:custGeom>
          <a:solidFill>
            <a:schemeClr val="lt1">
              <a:alpha val="258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20"/>
          <p:cNvSpPr/>
          <p:nvPr/>
        </p:nvSpPr>
        <p:spPr>
          <a:xfrm rot="2539008">
            <a:off x="7980763" y="4555214"/>
            <a:ext cx="1314114" cy="276711"/>
          </a:xfrm>
          <a:custGeom>
            <a:rect b="b" l="l" r="r" t="t"/>
            <a:pathLst>
              <a:path extrusionOk="0" h="120000" w="120000">
                <a:moveTo>
                  <a:pt x="25811" y="80036"/>
                </a:moveTo>
                <a:cubicBezTo>
                  <a:pt x="26703" y="75800"/>
                  <a:pt x="27937" y="73179"/>
                  <a:pt x="29299" y="73179"/>
                </a:cubicBezTo>
                <a:lnTo>
                  <a:pt x="117033" y="73179"/>
                </a:lnTo>
                <a:lnTo>
                  <a:pt x="106198" y="119999"/>
                </a:lnTo>
                <a:lnTo>
                  <a:pt x="29299" y="120000"/>
                </a:lnTo>
                <a:cubicBezTo>
                  <a:pt x="26575" y="120000"/>
                  <a:pt x="24366" y="109519"/>
                  <a:pt x="24366" y="96589"/>
                </a:cubicBezTo>
                <a:cubicBezTo>
                  <a:pt x="24366" y="90125"/>
                  <a:pt x="24919" y="84272"/>
                  <a:pt x="25811" y="80036"/>
                </a:cubicBezTo>
                <a:close/>
                <a:moveTo>
                  <a:pt x="1444" y="6857"/>
                </a:moveTo>
                <a:cubicBezTo>
                  <a:pt x="2337" y="2620"/>
                  <a:pt x="3570" y="0"/>
                  <a:pt x="4932" y="0"/>
                </a:cubicBezTo>
                <a:lnTo>
                  <a:pt x="111018" y="0"/>
                </a:lnTo>
                <a:lnTo>
                  <a:pt x="120000" y="46820"/>
                </a:lnTo>
                <a:lnTo>
                  <a:pt x="4932" y="46820"/>
                </a:lnTo>
                <a:cubicBezTo>
                  <a:pt x="2208" y="46820"/>
                  <a:pt x="0" y="36339"/>
                  <a:pt x="0" y="23410"/>
                </a:cubicBezTo>
                <a:cubicBezTo>
                  <a:pt x="0" y="16945"/>
                  <a:pt x="551" y="11093"/>
                  <a:pt x="1444" y="6857"/>
                </a:cubicBezTo>
                <a:close/>
              </a:path>
            </a:pathLst>
          </a:custGeom>
          <a:solidFill>
            <a:schemeClr val="lt1">
              <a:alpha val="2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20"/>
          <p:cNvSpPr txBox="1"/>
          <p:nvPr>
            <p:ph type="title"/>
          </p:nvPr>
        </p:nvSpPr>
        <p:spPr>
          <a:xfrm>
            <a:off x="-25" y="3777225"/>
            <a:ext cx="9144000" cy="522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3600">
                <a:solidFill>
                  <a:schemeClr val="lt1"/>
                </a:solidFill>
              </a:defRPr>
            </a:lvl1pPr>
            <a:lvl2pPr lvl="1" rtl="0" algn="ctr">
              <a:spcBef>
                <a:spcPts val="0"/>
              </a:spcBef>
              <a:spcAft>
                <a:spcPts val="0"/>
              </a:spcAft>
              <a:buNone/>
              <a:defRPr sz="3600">
                <a:solidFill>
                  <a:schemeClr val="lt1"/>
                </a:solidFill>
              </a:defRPr>
            </a:lvl2pPr>
            <a:lvl3pPr lvl="2" rtl="0" algn="ctr">
              <a:spcBef>
                <a:spcPts val="0"/>
              </a:spcBef>
              <a:spcAft>
                <a:spcPts val="0"/>
              </a:spcAft>
              <a:buNone/>
              <a:defRPr sz="3600">
                <a:solidFill>
                  <a:schemeClr val="lt1"/>
                </a:solidFill>
              </a:defRPr>
            </a:lvl3pPr>
            <a:lvl4pPr lvl="3" rtl="0" algn="ctr">
              <a:spcBef>
                <a:spcPts val="0"/>
              </a:spcBef>
              <a:spcAft>
                <a:spcPts val="0"/>
              </a:spcAft>
              <a:buNone/>
              <a:defRPr sz="3600">
                <a:solidFill>
                  <a:schemeClr val="lt1"/>
                </a:solidFill>
              </a:defRPr>
            </a:lvl4pPr>
            <a:lvl5pPr lvl="4" rtl="0" algn="ctr">
              <a:spcBef>
                <a:spcPts val="0"/>
              </a:spcBef>
              <a:spcAft>
                <a:spcPts val="0"/>
              </a:spcAft>
              <a:buNone/>
              <a:defRPr sz="3600">
                <a:solidFill>
                  <a:schemeClr val="lt1"/>
                </a:solidFill>
              </a:defRPr>
            </a:lvl5pPr>
            <a:lvl6pPr lvl="5" rtl="0" algn="ctr">
              <a:spcBef>
                <a:spcPts val="0"/>
              </a:spcBef>
              <a:spcAft>
                <a:spcPts val="0"/>
              </a:spcAft>
              <a:buNone/>
              <a:defRPr sz="3600">
                <a:solidFill>
                  <a:schemeClr val="lt1"/>
                </a:solidFill>
              </a:defRPr>
            </a:lvl6pPr>
            <a:lvl7pPr lvl="6" rtl="0" algn="ctr">
              <a:spcBef>
                <a:spcPts val="0"/>
              </a:spcBef>
              <a:spcAft>
                <a:spcPts val="0"/>
              </a:spcAft>
              <a:buNone/>
              <a:defRPr sz="3600">
                <a:solidFill>
                  <a:schemeClr val="lt1"/>
                </a:solidFill>
              </a:defRPr>
            </a:lvl7pPr>
            <a:lvl8pPr lvl="7" rtl="0" algn="ctr">
              <a:spcBef>
                <a:spcPts val="0"/>
              </a:spcBef>
              <a:spcAft>
                <a:spcPts val="0"/>
              </a:spcAft>
              <a:buNone/>
              <a:defRPr sz="3600">
                <a:solidFill>
                  <a:schemeClr val="lt1"/>
                </a:solidFill>
              </a:defRPr>
            </a:lvl8pPr>
            <a:lvl9pPr lvl="8" rtl="0" algn="ctr">
              <a:spcBef>
                <a:spcPts val="0"/>
              </a:spcBef>
              <a:spcAft>
                <a:spcPts val="0"/>
              </a:spcAft>
              <a:buNone/>
              <a:defRPr sz="3600">
                <a:solidFill>
                  <a:schemeClr val="lt1"/>
                </a:solidFill>
              </a:defRPr>
            </a:lvl9pPr>
          </a:lstStyle>
          <a:p/>
        </p:txBody>
      </p:sp>
      <p:sp>
        <p:nvSpPr>
          <p:cNvPr id="121" name="Google Shape;121;p20"/>
          <p:cNvSpPr txBox="1"/>
          <p:nvPr>
            <p:ph idx="1" type="subTitle"/>
          </p:nvPr>
        </p:nvSpPr>
        <p:spPr>
          <a:xfrm>
            <a:off x="-25" y="4346202"/>
            <a:ext cx="9144000" cy="323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lt1"/>
                </a:solidFill>
              </a:defRPr>
            </a:lvl1pPr>
            <a:lvl2pPr lvl="1" rtl="0" algn="ctr">
              <a:spcBef>
                <a:spcPts val="0"/>
              </a:spcBef>
              <a:spcAft>
                <a:spcPts val="0"/>
              </a:spcAft>
              <a:buNone/>
              <a:defRPr>
                <a:solidFill>
                  <a:schemeClr val="lt1"/>
                </a:solidFill>
              </a:defRPr>
            </a:lvl2pPr>
            <a:lvl3pPr lvl="2" rtl="0" algn="ctr">
              <a:spcBef>
                <a:spcPts val="0"/>
              </a:spcBef>
              <a:spcAft>
                <a:spcPts val="0"/>
              </a:spcAft>
              <a:buNone/>
              <a:defRPr>
                <a:solidFill>
                  <a:schemeClr val="lt1"/>
                </a:solidFill>
              </a:defRPr>
            </a:lvl3pPr>
            <a:lvl4pPr lvl="3" rtl="0" algn="ctr">
              <a:spcBef>
                <a:spcPts val="0"/>
              </a:spcBef>
              <a:spcAft>
                <a:spcPts val="0"/>
              </a:spcAft>
              <a:buNone/>
              <a:defRPr>
                <a:solidFill>
                  <a:schemeClr val="lt1"/>
                </a:solidFill>
              </a:defRPr>
            </a:lvl4pPr>
            <a:lvl5pPr lvl="4" rtl="0" algn="ctr">
              <a:spcBef>
                <a:spcPts val="0"/>
              </a:spcBef>
              <a:spcAft>
                <a:spcPts val="0"/>
              </a:spcAft>
              <a:buNone/>
              <a:defRPr>
                <a:solidFill>
                  <a:schemeClr val="lt1"/>
                </a:solidFill>
              </a:defRPr>
            </a:lvl5pPr>
            <a:lvl6pPr lvl="5" rtl="0" algn="ctr">
              <a:spcBef>
                <a:spcPts val="0"/>
              </a:spcBef>
              <a:spcAft>
                <a:spcPts val="0"/>
              </a:spcAft>
              <a:buNone/>
              <a:defRPr>
                <a:solidFill>
                  <a:schemeClr val="lt1"/>
                </a:solidFill>
              </a:defRPr>
            </a:lvl6pPr>
            <a:lvl7pPr lvl="6" rtl="0" algn="ctr">
              <a:spcBef>
                <a:spcPts val="0"/>
              </a:spcBef>
              <a:spcAft>
                <a:spcPts val="0"/>
              </a:spcAft>
              <a:buNone/>
              <a:defRPr>
                <a:solidFill>
                  <a:schemeClr val="lt1"/>
                </a:solidFill>
              </a:defRPr>
            </a:lvl7pPr>
            <a:lvl8pPr lvl="7" rtl="0" algn="ctr">
              <a:spcBef>
                <a:spcPts val="0"/>
              </a:spcBef>
              <a:spcAft>
                <a:spcPts val="0"/>
              </a:spcAft>
              <a:buNone/>
              <a:defRPr>
                <a:solidFill>
                  <a:schemeClr val="lt1"/>
                </a:solidFill>
              </a:defRPr>
            </a:lvl8pPr>
            <a:lvl9pPr lvl="8" rtl="0" algn="ctr">
              <a:spcBef>
                <a:spcPts val="0"/>
              </a:spcBef>
              <a:spcAft>
                <a:spcPts val="0"/>
              </a:spcAft>
              <a:buNone/>
              <a:defRPr>
                <a:solidFill>
                  <a:schemeClr val="lt1"/>
                </a:solidFill>
              </a:defRPr>
            </a:lvl9pPr>
          </a:lstStyle>
          <a:p/>
        </p:txBody>
      </p:sp>
      <p:sp>
        <p:nvSpPr>
          <p:cNvPr id="122" name="Google Shape;12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bg>
      <p:bgPr>
        <a:blipFill rotWithShape="1">
          <a:blip r:embed="rId2">
            <a:alphaModFix/>
          </a:blip>
          <a:stretch>
            <a:fillRect b="0" l="0" r="0" t="0"/>
          </a:stretch>
        </a:blipFill>
      </p:bgPr>
    </p:bg>
    <p:spTree>
      <p:nvGrpSpPr>
        <p:cNvPr id="12" name="Shape 12"/>
        <p:cNvGrpSpPr/>
        <p:nvPr/>
      </p:nvGrpSpPr>
      <p:grpSpPr>
        <a:xfrm>
          <a:off x="0" y="0"/>
          <a:ext cx="0" cy="0"/>
          <a:chOff x="0" y="0"/>
          <a:chExt cx="0" cy="0"/>
        </a:xfrm>
      </p:grpSpPr>
      <p:sp>
        <p:nvSpPr>
          <p:cNvPr id="13" name="Google Shape;1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ets layout">
  <p:cSld name="icon sets layout">
    <p:spTree>
      <p:nvGrpSpPr>
        <p:cNvPr id="123" name="Shape 123"/>
        <p:cNvGrpSpPr/>
        <p:nvPr/>
      </p:nvGrpSpPr>
      <p:grpSpPr>
        <a:xfrm>
          <a:off x="0" y="0"/>
          <a:ext cx="0" cy="0"/>
          <a:chOff x="0" y="0"/>
          <a:chExt cx="0" cy="0"/>
        </a:xfrm>
      </p:grpSpPr>
      <p:grpSp>
        <p:nvGrpSpPr>
          <p:cNvPr id="124" name="Google Shape;124;p21"/>
          <p:cNvGrpSpPr/>
          <p:nvPr/>
        </p:nvGrpSpPr>
        <p:grpSpPr>
          <a:xfrm>
            <a:off x="354008" y="1131589"/>
            <a:ext cx="2849700" cy="3649200"/>
            <a:chOff x="354008" y="1131589"/>
            <a:chExt cx="2849700" cy="3649200"/>
          </a:xfrm>
        </p:grpSpPr>
        <p:grpSp>
          <p:nvGrpSpPr>
            <p:cNvPr id="125" name="Google Shape;125;p21"/>
            <p:cNvGrpSpPr/>
            <p:nvPr/>
          </p:nvGrpSpPr>
          <p:grpSpPr>
            <a:xfrm>
              <a:off x="354008" y="1131589"/>
              <a:ext cx="2849700" cy="3649200"/>
              <a:chOff x="354008" y="1131589"/>
              <a:chExt cx="2849700" cy="3649200"/>
            </a:xfrm>
          </p:grpSpPr>
          <p:sp>
            <p:nvSpPr>
              <p:cNvPr id="126" name="Google Shape;126;p21"/>
              <p:cNvSpPr/>
              <p:nvPr/>
            </p:nvSpPr>
            <p:spPr>
              <a:xfrm>
                <a:off x="354008" y="1131589"/>
                <a:ext cx="2849700" cy="3649200"/>
              </a:xfrm>
              <a:prstGeom prst="roundRect">
                <a:avLst>
                  <a:gd fmla="val 3968" name="adj"/>
                </a:avLst>
              </a:prstGeom>
              <a:solidFill>
                <a:srgbClr val="69B6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21"/>
              <p:cNvSpPr txBox="1"/>
              <p:nvPr/>
            </p:nvSpPr>
            <p:spPr>
              <a:xfrm>
                <a:off x="755576" y="1427128"/>
                <a:ext cx="2232300" cy="44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chemeClr val="lt1"/>
                    </a:solidFill>
                    <a:latin typeface="Arial"/>
                    <a:ea typeface="Arial"/>
                    <a:cs typeface="Arial"/>
                    <a:sym typeface="Arial"/>
                  </a:rPr>
                  <a:t>You can Resize without losing quality</a:t>
                </a:r>
                <a:endParaRPr b="1" sz="1200">
                  <a:solidFill>
                    <a:schemeClr val="lt1"/>
                  </a:solidFill>
                  <a:latin typeface="Arial"/>
                  <a:ea typeface="Arial"/>
                  <a:cs typeface="Arial"/>
                  <a:sym typeface="Arial"/>
                </a:endParaRPr>
              </a:p>
            </p:txBody>
          </p:sp>
          <p:sp>
            <p:nvSpPr>
              <p:cNvPr id="128" name="Google Shape;128;p21"/>
              <p:cNvSpPr txBox="1"/>
              <p:nvPr/>
            </p:nvSpPr>
            <p:spPr>
              <a:xfrm>
                <a:off x="755576" y="1939375"/>
                <a:ext cx="2232300" cy="44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 sz="1200">
                    <a:solidFill>
                      <a:schemeClr val="lt1"/>
                    </a:solidFill>
                    <a:latin typeface="Arial"/>
                    <a:ea typeface="Arial"/>
                    <a:cs typeface="Arial"/>
                    <a:sym typeface="Arial"/>
                  </a:rPr>
                  <a:t>Line Color</a:t>
                </a:r>
                <a:endParaRPr b="1" sz="1200">
                  <a:solidFill>
                    <a:schemeClr val="lt1"/>
                  </a:solidFill>
                  <a:latin typeface="Arial"/>
                  <a:ea typeface="Arial"/>
                  <a:cs typeface="Arial"/>
                  <a:sym typeface="Arial"/>
                </a:endParaRPr>
              </a:p>
            </p:txBody>
          </p:sp>
          <p:sp>
            <p:nvSpPr>
              <p:cNvPr id="129" name="Google Shape;129;p21"/>
              <p:cNvSpPr/>
              <p:nvPr/>
            </p:nvSpPr>
            <p:spPr>
              <a:xfrm>
                <a:off x="531932" y="1347500"/>
                <a:ext cx="108600" cy="3240600"/>
              </a:xfrm>
              <a:prstGeom prst="roundRect">
                <a:avLst>
                  <a:gd fmla="val 50000" name="adj"/>
                </a:avLst>
              </a:prstGeom>
              <a:solidFill>
                <a:schemeClr val="lt1">
                  <a:alpha val="4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21"/>
              <p:cNvSpPr/>
              <p:nvPr/>
            </p:nvSpPr>
            <p:spPr>
              <a:xfrm rot="5400000">
                <a:off x="2592773" y="1238201"/>
                <a:ext cx="502200" cy="502200"/>
              </a:xfrm>
              <a:prstGeom prst="halfFrame">
                <a:avLst>
                  <a:gd fmla="val 23728" name="adj1"/>
                  <a:gd fmla="val 24642" name="adj2"/>
                </a:avLst>
              </a:prstGeom>
              <a:solidFill>
                <a:schemeClr val="lt1">
                  <a:alpha val="2275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31" name="Google Shape;131;p21"/>
            <p:cNvGrpSpPr/>
            <p:nvPr/>
          </p:nvGrpSpPr>
          <p:grpSpPr>
            <a:xfrm>
              <a:off x="755725" y="3062543"/>
              <a:ext cx="1871939" cy="1576312"/>
              <a:chOff x="102157" y="1419622"/>
              <a:chExt cx="1871939" cy="1576312"/>
            </a:xfrm>
          </p:grpSpPr>
          <p:sp>
            <p:nvSpPr>
              <p:cNvPr id="132" name="Google Shape;132;p21"/>
              <p:cNvSpPr txBox="1"/>
              <p:nvPr/>
            </p:nvSpPr>
            <p:spPr>
              <a:xfrm>
                <a:off x="127596" y="2749634"/>
                <a:ext cx="18465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chemeClr val="lt1"/>
                    </a:solidFill>
                    <a:latin typeface="Arial"/>
                    <a:ea typeface="Arial"/>
                    <a:cs typeface="Arial"/>
                    <a:sym typeface="Arial"/>
                  </a:rPr>
                  <a:t>www.googleslidesppt.com</a:t>
                </a:r>
                <a:endParaRPr sz="1000">
                  <a:solidFill>
                    <a:schemeClr val="lt1"/>
                  </a:solidFill>
                  <a:latin typeface="Arial"/>
                  <a:ea typeface="Arial"/>
                  <a:cs typeface="Arial"/>
                  <a:sym typeface="Arial"/>
                </a:endParaRPr>
              </a:p>
            </p:txBody>
          </p:sp>
          <p:sp>
            <p:nvSpPr>
              <p:cNvPr id="133" name="Google Shape;133;p21"/>
              <p:cNvSpPr txBox="1"/>
              <p:nvPr/>
            </p:nvSpPr>
            <p:spPr>
              <a:xfrm>
                <a:off x="102157" y="1419622"/>
                <a:ext cx="1827600" cy="138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lt1"/>
                    </a:solidFill>
                    <a:latin typeface="Arial"/>
                    <a:ea typeface="Arial"/>
                    <a:cs typeface="Arial"/>
                    <a:sym typeface="Arial"/>
                  </a:rPr>
                  <a:t>Google</a:t>
                </a:r>
                <a:endParaRPr/>
              </a:p>
              <a:p>
                <a:pPr indent="0" lvl="0" marL="0" marR="0" rtl="0" algn="l">
                  <a:spcBef>
                    <a:spcPts val="0"/>
                  </a:spcBef>
                  <a:spcAft>
                    <a:spcPts val="0"/>
                  </a:spcAft>
                  <a:buNone/>
                </a:pPr>
                <a:r>
                  <a:rPr b="1" lang="en" sz="2800">
                    <a:solidFill>
                      <a:schemeClr val="lt1"/>
                    </a:solidFill>
                    <a:latin typeface="Arial"/>
                    <a:ea typeface="Arial"/>
                    <a:cs typeface="Arial"/>
                    <a:sym typeface="Arial"/>
                  </a:rPr>
                  <a:t>Slides</a:t>
                </a:r>
                <a:endParaRPr/>
              </a:p>
              <a:p>
                <a:pPr indent="0" lvl="0" marL="0" marR="0" rtl="0" algn="l">
                  <a:spcBef>
                    <a:spcPts val="0"/>
                  </a:spcBef>
                  <a:spcAft>
                    <a:spcPts val="0"/>
                  </a:spcAft>
                  <a:buNone/>
                </a:pPr>
                <a:r>
                  <a:rPr b="1" lang="en" sz="2800">
                    <a:solidFill>
                      <a:schemeClr val="lt1"/>
                    </a:solidFill>
                    <a:latin typeface="Arial"/>
                    <a:ea typeface="Arial"/>
                    <a:cs typeface="Arial"/>
                    <a:sym typeface="Arial"/>
                  </a:rPr>
                  <a:t>PPT</a:t>
                </a:r>
                <a:endParaRPr b="1" sz="2800">
                  <a:solidFill>
                    <a:schemeClr val="lt1"/>
                  </a:solidFill>
                  <a:latin typeface="Arial"/>
                  <a:ea typeface="Arial"/>
                  <a:cs typeface="Arial"/>
                  <a:sym typeface="Arial"/>
                </a:endParaRPr>
              </a:p>
            </p:txBody>
          </p:sp>
        </p:grpSp>
      </p:grpSp>
      <p:sp>
        <p:nvSpPr>
          <p:cNvPr id="134" name="Google Shape;134;p21"/>
          <p:cNvSpPr txBox="1"/>
          <p:nvPr>
            <p:ph type="title"/>
          </p:nvPr>
        </p:nvSpPr>
        <p:spPr>
          <a:xfrm>
            <a:off x="-25" y="151075"/>
            <a:ext cx="9144000" cy="607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3600">
                <a:solidFill>
                  <a:schemeClr val="dk1"/>
                </a:solidFill>
              </a:defRPr>
            </a:lvl1pPr>
            <a:lvl2pPr lvl="1" rtl="0" algn="ctr">
              <a:spcBef>
                <a:spcPts val="0"/>
              </a:spcBef>
              <a:spcAft>
                <a:spcPts val="0"/>
              </a:spcAft>
              <a:buNone/>
              <a:defRPr sz="3600">
                <a:solidFill>
                  <a:schemeClr val="lt1"/>
                </a:solidFill>
              </a:defRPr>
            </a:lvl2pPr>
            <a:lvl3pPr lvl="2" rtl="0" algn="ctr">
              <a:spcBef>
                <a:spcPts val="0"/>
              </a:spcBef>
              <a:spcAft>
                <a:spcPts val="0"/>
              </a:spcAft>
              <a:buNone/>
              <a:defRPr sz="3600">
                <a:solidFill>
                  <a:schemeClr val="lt1"/>
                </a:solidFill>
              </a:defRPr>
            </a:lvl3pPr>
            <a:lvl4pPr lvl="3" rtl="0" algn="ctr">
              <a:spcBef>
                <a:spcPts val="0"/>
              </a:spcBef>
              <a:spcAft>
                <a:spcPts val="0"/>
              </a:spcAft>
              <a:buNone/>
              <a:defRPr sz="3600">
                <a:solidFill>
                  <a:schemeClr val="lt1"/>
                </a:solidFill>
              </a:defRPr>
            </a:lvl4pPr>
            <a:lvl5pPr lvl="4" rtl="0" algn="ctr">
              <a:spcBef>
                <a:spcPts val="0"/>
              </a:spcBef>
              <a:spcAft>
                <a:spcPts val="0"/>
              </a:spcAft>
              <a:buNone/>
              <a:defRPr sz="3600">
                <a:solidFill>
                  <a:schemeClr val="lt1"/>
                </a:solidFill>
              </a:defRPr>
            </a:lvl5pPr>
            <a:lvl6pPr lvl="5" rtl="0" algn="ctr">
              <a:spcBef>
                <a:spcPts val="0"/>
              </a:spcBef>
              <a:spcAft>
                <a:spcPts val="0"/>
              </a:spcAft>
              <a:buNone/>
              <a:defRPr sz="3600">
                <a:solidFill>
                  <a:schemeClr val="lt1"/>
                </a:solidFill>
              </a:defRPr>
            </a:lvl6pPr>
            <a:lvl7pPr lvl="6" rtl="0" algn="ctr">
              <a:spcBef>
                <a:spcPts val="0"/>
              </a:spcBef>
              <a:spcAft>
                <a:spcPts val="0"/>
              </a:spcAft>
              <a:buNone/>
              <a:defRPr sz="3600">
                <a:solidFill>
                  <a:schemeClr val="lt1"/>
                </a:solidFill>
              </a:defRPr>
            </a:lvl7pPr>
            <a:lvl8pPr lvl="7" rtl="0" algn="ctr">
              <a:spcBef>
                <a:spcPts val="0"/>
              </a:spcBef>
              <a:spcAft>
                <a:spcPts val="0"/>
              </a:spcAft>
              <a:buNone/>
              <a:defRPr sz="3600">
                <a:solidFill>
                  <a:schemeClr val="lt1"/>
                </a:solidFill>
              </a:defRPr>
            </a:lvl8pPr>
            <a:lvl9pPr lvl="8" rtl="0" algn="ctr">
              <a:spcBef>
                <a:spcPts val="0"/>
              </a:spcBef>
              <a:spcAft>
                <a:spcPts val="0"/>
              </a:spcAft>
              <a:buNone/>
              <a:defRPr sz="3600">
                <a:solidFill>
                  <a:schemeClr val="lt1"/>
                </a:solidFill>
              </a:defRPr>
            </a:lvl9pPr>
          </a:lstStyle>
          <a:p/>
        </p:txBody>
      </p:sp>
      <p:sp>
        <p:nvSpPr>
          <p:cNvPr id="135" name="Google Shape;13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Code Layout">
  <p:cSld name="Color Code Layout">
    <p:spTree>
      <p:nvGrpSpPr>
        <p:cNvPr id="136" name="Shape 136"/>
        <p:cNvGrpSpPr/>
        <p:nvPr/>
      </p:nvGrpSpPr>
      <p:grpSpPr>
        <a:xfrm>
          <a:off x="0" y="0"/>
          <a:ext cx="0" cy="0"/>
          <a:chOff x="0" y="0"/>
          <a:chExt cx="0" cy="0"/>
        </a:xfrm>
      </p:grpSpPr>
      <p:sp>
        <p:nvSpPr>
          <p:cNvPr id="137" name="Google Shape;137;p22"/>
          <p:cNvSpPr txBox="1"/>
          <p:nvPr>
            <p:ph type="title"/>
          </p:nvPr>
        </p:nvSpPr>
        <p:spPr>
          <a:xfrm>
            <a:off x="-25" y="144525"/>
            <a:ext cx="9144000" cy="614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3600">
                <a:solidFill>
                  <a:schemeClr val="dk1"/>
                </a:solidFill>
              </a:defRPr>
            </a:lvl1pPr>
            <a:lvl2pPr lvl="1" rtl="0" algn="ctr">
              <a:spcBef>
                <a:spcPts val="0"/>
              </a:spcBef>
              <a:spcAft>
                <a:spcPts val="0"/>
              </a:spcAft>
              <a:buNone/>
              <a:defRPr sz="3600">
                <a:solidFill>
                  <a:schemeClr val="lt1"/>
                </a:solidFill>
              </a:defRPr>
            </a:lvl2pPr>
            <a:lvl3pPr lvl="2" rtl="0" algn="ctr">
              <a:spcBef>
                <a:spcPts val="0"/>
              </a:spcBef>
              <a:spcAft>
                <a:spcPts val="0"/>
              </a:spcAft>
              <a:buNone/>
              <a:defRPr sz="3600">
                <a:solidFill>
                  <a:schemeClr val="lt1"/>
                </a:solidFill>
              </a:defRPr>
            </a:lvl3pPr>
            <a:lvl4pPr lvl="3" rtl="0" algn="ctr">
              <a:spcBef>
                <a:spcPts val="0"/>
              </a:spcBef>
              <a:spcAft>
                <a:spcPts val="0"/>
              </a:spcAft>
              <a:buNone/>
              <a:defRPr sz="3600">
                <a:solidFill>
                  <a:schemeClr val="lt1"/>
                </a:solidFill>
              </a:defRPr>
            </a:lvl4pPr>
            <a:lvl5pPr lvl="4" rtl="0" algn="ctr">
              <a:spcBef>
                <a:spcPts val="0"/>
              </a:spcBef>
              <a:spcAft>
                <a:spcPts val="0"/>
              </a:spcAft>
              <a:buNone/>
              <a:defRPr sz="3600">
                <a:solidFill>
                  <a:schemeClr val="lt1"/>
                </a:solidFill>
              </a:defRPr>
            </a:lvl5pPr>
            <a:lvl6pPr lvl="5" rtl="0" algn="ctr">
              <a:spcBef>
                <a:spcPts val="0"/>
              </a:spcBef>
              <a:spcAft>
                <a:spcPts val="0"/>
              </a:spcAft>
              <a:buNone/>
              <a:defRPr sz="3600">
                <a:solidFill>
                  <a:schemeClr val="lt1"/>
                </a:solidFill>
              </a:defRPr>
            </a:lvl6pPr>
            <a:lvl7pPr lvl="6" rtl="0" algn="ctr">
              <a:spcBef>
                <a:spcPts val="0"/>
              </a:spcBef>
              <a:spcAft>
                <a:spcPts val="0"/>
              </a:spcAft>
              <a:buNone/>
              <a:defRPr sz="3600">
                <a:solidFill>
                  <a:schemeClr val="lt1"/>
                </a:solidFill>
              </a:defRPr>
            </a:lvl7pPr>
            <a:lvl8pPr lvl="7" rtl="0" algn="ctr">
              <a:spcBef>
                <a:spcPts val="0"/>
              </a:spcBef>
              <a:spcAft>
                <a:spcPts val="0"/>
              </a:spcAft>
              <a:buNone/>
              <a:defRPr sz="3600">
                <a:solidFill>
                  <a:schemeClr val="lt1"/>
                </a:solidFill>
              </a:defRPr>
            </a:lvl8pPr>
            <a:lvl9pPr lvl="8" rtl="0" algn="ctr">
              <a:spcBef>
                <a:spcPts val="0"/>
              </a:spcBef>
              <a:spcAft>
                <a:spcPts val="0"/>
              </a:spcAft>
              <a:buNone/>
              <a:defRPr sz="3600">
                <a:solidFill>
                  <a:schemeClr val="lt1"/>
                </a:solidFill>
              </a:defRPr>
            </a:lvl9pPr>
          </a:lstStyle>
          <a:p/>
        </p:txBody>
      </p:sp>
      <p:sp>
        <p:nvSpPr>
          <p:cNvPr id="138" name="Google Shape;13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Layout">
  <p:cSld name="Section Break Layout">
    <p:bg>
      <p:bgPr>
        <a:solidFill>
          <a:srgbClr val="69B6CC"/>
        </a:solidFill>
      </p:bgPr>
    </p:bg>
    <p:spTree>
      <p:nvGrpSpPr>
        <p:cNvPr id="14" name="Shape 14"/>
        <p:cNvGrpSpPr/>
        <p:nvPr/>
      </p:nvGrpSpPr>
      <p:grpSpPr>
        <a:xfrm>
          <a:off x="0" y="0"/>
          <a:ext cx="0" cy="0"/>
          <a:chOff x="0" y="0"/>
          <a:chExt cx="0" cy="0"/>
        </a:xfrm>
      </p:grpSpPr>
      <p:grpSp>
        <p:nvGrpSpPr>
          <p:cNvPr id="15" name="Google Shape;15;p4"/>
          <p:cNvGrpSpPr/>
          <p:nvPr/>
        </p:nvGrpSpPr>
        <p:grpSpPr>
          <a:xfrm>
            <a:off x="993742" y="1029911"/>
            <a:ext cx="3109329" cy="2844299"/>
            <a:chOff x="529382" y="738904"/>
            <a:chExt cx="3109329" cy="2844299"/>
          </a:xfrm>
        </p:grpSpPr>
        <p:pic>
          <p:nvPicPr>
            <p:cNvPr descr="G:\002-KIMS BUSINESS\007-02-Googleslidesppt\02-GSppt-Contents-Kim\20170429\02-\item02.png" id="16" name="Google Shape;16;p4"/>
            <p:cNvPicPr preferRelativeResize="0"/>
            <p:nvPr/>
          </p:nvPicPr>
          <p:blipFill rotWithShape="1">
            <a:blip r:embed="rId2">
              <a:alphaModFix/>
            </a:blip>
            <a:srcRect b="0" l="0" r="0" t="0"/>
            <a:stretch/>
          </p:blipFill>
          <p:spPr>
            <a:xfrm rot="5004987">
              <a:off x="963078" y="1820456"/>
              <a:ext cx="1630150" cy="1709894"/>
            </a:xfrm>
            <a:prstGeom prst="rect">
              <a:avLst/>
            </a:prstGeom>
            <a:noFill/>
            <a:ln>
              <a:noFill/>
            </a:ln>
          </p:spPr>
        </p:pic>
        <p:pic>
          <p:nvPicPr>
            <p:cNvPr descr="G:\002-KIMS BUSINESS\007-02-Googleslidesppt\02-GSppt-Contents-Kim\20170429\02-\item02.png" id="17" name="Google Shape;17;p4"/>
            <p:cNvPicPr preferRelativeResize="0"/>
            <p:nvPr/>
          </p:nvPicPr>
          <p:blipFill rotWithShape="1">
            <a:blip r:embed="rId3">
              <a:alphaModFix/>
            </a:blip>
            <a:srcRect b="0" l="0" r="0" t="0"/>
            <a:stretch/>
          </p:blipFill>
          <p:spPr>
            <a:xfrm rot="-3031107">
              <a:off x="1645535" y="1354111"/>
              <a:ext cx="1630153" cy="1709857"/>
            </a:xfrm>
            <a:prstGeom prst="rect">
              <a:avLst/>
            </a:prstGeom>
            <a:noFill/>
            <a:ln>
              <a:noFill/>
            </a:ln>
          </p:spPr>
        </p:pic>
        <p:sp>
          <p:nvSpPr>
            <p:cNvPr id="18" name="Google Shape;18;p4"/>
            <p:cNvSpPr/>
            <p:nvPr/>
          </p:nvSpPr>
          <p:spPr>
            <a:xfrm>
              <a:off x="1115616" y="1539635"/>
              <a:ext cx="1617000" cy="1617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G:\002-KIMS BUSINESS\007-02-Googleslidesppt\02-GSppt-Contents-Kim\20170429\02-\item02.png" id="19" name="Google Shape;19;p4"/>
            <p:cNvPicPr preferRelativeResize="0"/>
            <p:nvPr/>
          </p:nvPicPr>
          <p:blipFill rotWithShape="1">
            <a:blip r:embed="rId2">
              <a:alphaModFix/>
            </a:blip>
            <a:srcRect b="0" l="0" r="0" t="0"/>
            <a:stretch/>
          </p:blipFill>
          <p:spPr>
            <a:xfrm rot="-8124603">
              <a:off x="894894" y="1065090"/>
              <a:ext cx="1630276" cy="1709828"/>
            </a:xfrm>
            <a:prstGeom prst="rect">
              <a:avLst/>
            </a:prstGeom>
            <a:noFill/>
            <a:ln>
              <a:noFill/>
            </a:ln>
          </p:spPr>
        </p:pic>
      </p:grpSp>
      <p:sp>
        <p:nvSpPr>
          <p:cNvPr id="20" name="Google Shape;20;p4"/>
          <p:cNvSpPr txBox="1"/>
          <p:nvPr>
            <p:ph type="title"/>
          </p:nvPr>
        </p:nvSpPr>
        <p:spPr>
          <a:xfrm>
            <a:off x="3736400" y="2218800"/>
            <a:ext cx="5439000" cy="466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sz="3000">
                <a:solidFill>
                  <a:schemeClr val="lt1"/>
                </a:solidFill>
              </a:defRPr>
            </a:lvl1pPr>
            <a:lvl2pPr lvl="1">
              <a:spcBef>
                <a:spcPts val="0"/>
              </a:spcBef>
              <a:spcAft>
                <a:spcPts val="0"/>
              </a:spcAft>
              <a:buNone/>
              <a:defRPr sz="3000">
                <a:solidFill>
                  <a:schemeClr val="lt1"/>
                </a:solidFill>
              </a:defRPr>
            </a:lvl2pPr>
            <a:lvl3pPr lvl="2">
              <a:spcBef>
                <a:spcPts val="0"/>
              </a:spcBef>
              <a:spcAft>
                <a:spcPts val="0"/>
              </a:spcAft>
              <a:buNone/>
              <a:defRPr sz="3000">
                <a:solidFill>
                  <a:schemeClr val="lt1"/>
                </a:solidFill>
              </a:defRPr>
            </a:lvl3pPr>
            <a:lvl4pPr lvl="3">
              <a:spcBef>
                <a:spcPts val="0"/>
              </a:spcBef>
              <a:spcAft>
                <a:spcPts val="0"/>
              </a:spcAft>
              <a:buNone/>
              <a:defRPr sz="3000">
                <a:solidFill>
                  <a:schemeClr val="lt1"/>
                </a:solidFill>
              </a:defRPr>
            </a:lvl4pPr>
            <a:lvl5pPr lvl="4">
              <a:spcBef>
                <a:spcPts val="0"/>
              </a:spcBef>
              <a:spcAft>
                <a:spcPts val="0"/>
              </a:spcAft>
              <a:buNone/>
              <a:defRPr sz="3000">
                <a:solidFill>
                  <a:schemeClr val="lt1"/>
                </a:solidFill>
              </a:defRPr>
            </a:lvl5pPr>
            <a:lvl6pPr lvl="5">
              <a:spcBef>
                <a:spcPts val="0"/>
              </a:spcBef>
              <a:spcAft>
                <a:spcPts val="0"/>
              </a:spcAft>
              <a:buNone/>
              <a:defRPr sz="3000">
                <a:solidFill>
                  <a:schemeClr val="lt1"/>
                </a:solidFill>
              </a:defRPr>
            </a:lvl6pPr>
            <a:lvl7pPr lvl="6">
              <a:spcBef>
                <a:spcPts val="0"/>
              </a:spcBef>
              <a:spcAft>
                <a:spcPts val="0"/>
              </a:spcAft>
              <a:buNone/>
              <a:defRPr sz="3000">
                <a:solidFill>
                  <a:schemeClr val="lt1"/>
                </a:solidFill>
              </a:defRPr>
            </a:lvl7pPr>
            <a:lvl8pPr lvl="7">
              <a:spcBef>
                <a:spcPts val="0"/>
              </a:spcBef>
              <a:spcAft>
                <a:spcPts val="0"/>
              </a:spcAft>
              <a:buNone/>
              <a:defRPr sz="3000">
                <a:solidFill>
                  <a:schemeClr val="lt1"/>
                </a:solidFill>
              </a:defRPr>
            </a:lvl8pPr>
            <a:lvl9pPr lvl="8">
              <a:spcBef>
                <a:spcPts val="0"/>
              </a:spcBef>
              <a:spcAft>
                <a:spcPts val="0"/>
              </a:spcAft>
              <a:buNone/>
              <a:defRPr sz="3000">
                <a:solidFill>
                  <a:schemeClr val="lt1"/>
                </a:solidFill>
              </a:defRPr>
            </a:lvl9pPr>
          </a:lstStyle>
          <a:p/>
        </p:txBody>
      </p:sp>
      <p:sp>
        <p:nvSpPr>
          <p:cNvPr id="21" name="Google Shape;21;p4"/>
          <p:cNvSpPr txBox="1"/>
          <p:nvPr>
            <p:ph idx="1" type="subTitle"/>
          </p:nvPr>
        </p:nvSpPr>
        <p:spPr>
          <a:xfrm>
            <a:off x="3736400" y="2726375"/>
            <a:ext cx="5439000" cy="288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2" name="Google Shape;2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d Slide Layout">
  <p:cSld name="2_End Slide Layout">
    <p:bg>
      <p:bgPr>
        <a:solidFill>
          <a:srgbClr val="57A7BD"/>
        </a:solidFill>
      </p:bgPr>
    </p:bg>
    <p:spTree>
      <p:nvGrpSpPr>
        <p:cNvPr id="23" name="Shape 23"/>
        <p:cNvGrpSpPr/>
        <p:nvPr/>
      </p:nvGrpSpPr>
      <p:grpSpPr>
        <a:xfrm>
          <a:off x="0" y="0"/>
          <a:ext cx="0" cy="0"/>
          <a:chOff x="0" y="0"/>
          <a:chExt cx="0" cy="0"/>
        </a:xfrm>
      </p:grpSpPr>
      <p:sp>
        <p:nvSpPr>
          <p:cNvPr id="24" name="Google Shape;24;p5"/>
          <p:cNvSpPr/>
          <p:nvPr/>
        </p:nvSpPr>
        <p:spPr>
          <a:xfrm rot="2538696">
            <a:off x="-150327" y="312850"/>
            <a:ext cx="1311571" cy="276711"/>
          </a:xfrm>
          <a:custGeom>
            <a:rect b="b" l="l" r="r" t="t"/>
            <a:pathLst>
              <a:path extrusionOk="0" h="120000" w="120000">
                <a:moveTo>
                  <a:pt x="0" y="73179"/>
                </a:moveTo>
                <a:lnTo>
                  <a:pt x="115058" y="73179"/>
                </a:lnTo>
                <a:cubicBezTo>
                  <a:pt x="117787" y="73179"/>
                  <a:pt x="120000" y="83660"/>
                  <a:pt x="120000" y="96589"/>
                </a:cubicBezTo>
                <a:cubicBezTo>
                  <a:pt x="120000" y="109519"/>
                  <a:pt x="117787" y="120000"/>
                  <a:pt x="115058" y="120000"/>
                </a:cubicBezTo>
                <a:lnTo>
                  <a:pt x="8998" y="120000"/>
                </a:lnTo>
                <a:close/>
                <a:moveTo>
                  <a:pt x="1213" y="46820"/>
                </a:moveTo>
                <a:lnTo>
                  <a:pt x="12068" y="0"/>
                </a:lnTo>
                <a:lnTo>
                  <a:pt x="90645" y="0"/>
                </a:lnTo>
                <a:cubicBezTo>
                  <a:pt x="93374" y="0"/>
                  <a:pt x="95586" y="10480"/>
                  <a:pt x="95586" y="23410"/>
                </a:cubicBezTo>
                <a:cubicBezTo>
                  <a:pt x="95586" y="36339"/>
                  <a:pt x="93374" y="46820"/>
                  <a:pt x="90645" y="46820"/>
                </a:cubicBezTo>
                <a:close/>
              </a:path>
            </a:pathLst>
          </a:custGeom>
          <a:solidFill>
            <a:schemeClr val="lt1">
              <a:alpha val="258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 name="Google Shape;25;p5"/>
          <p:cNvSpPr/>
          <p:nvPr/>
        </p:nvSpPr>
        <p:spPr>
          <a:xfrm rot="2539008">
            <a:off x="7980763" y="4555214"/>
            <a:ext cx="1314114" cy="276711"/>
          </a:xfrm>
          <a:custGeom>
            <a:rect b="b" l="l" r="r" t="t"/>
            <a:pathLst>
              <a:path extrusionOk="0" h="120000" w="120000">
                <a:moveTo>
                  <a:pt x="25811" y="80036"/>
                </a:moveTo>
                <a:cubicBezTo>
                  <a:pt x="26703" y="75800"/>
                  <a:pt x="27937" y="73179"/>
                  <a:pt x="29299" y="73179"/>
                </a:cubicBezTo>
                <a:lnTo>
                  <a:pt x="117033" y="73179"/>
                </a:lnTo>
                <a:lnTo>
                  <a:pt x="106198" y="119999"/>
                </a:lnTo>
                <a:lnTo>
                  <a:pt x="29299" y="120000"/>
                </a:lnTo>
                <a:cubicBezTo>
                  <a:pt x="26575" y="120000"/>
                  <a:pt x="24366" y="109519"/>
                  <a:pt x="24366" y="96589"/>
                </a:cubicBezTo>
                <a:cubicBezTo>
                  <a:pt x="24366" y="90125"/>
                  <a:pt x="24919" y="84272"/>
                  <a:pt x="25811" y="80036"/>
                </a:cubicBezTo>
                <a:close/>
                <a:moveTo>
                  <a:pt x="1444" y="6857"/>
                </a:moveTo>
                <a:cubicBezTo>
                  <a:pt x="2337" y="2620"/>
                  <a:pt x="3570" y="0"/>
                  <a:pt x="4932" y="0"/>
                </a:cubicBezTo>
                <a:lnTo>
                  <a:pt x="111018" y="0"/>
                </a:lnTo>
                <a:lnTo>
                  <a:pt x="120000" y="46820"/>
                </a:lnTo>
                <a:lnTo>
                  <a:pt x="4932" y="46820"/>
                </a:lnTo>
                <a:cubicBezTo>
                  <a:pt x="2208" y="46820"/>
                  <a:pt x="0" y="36339"/>
                  <a:pt x="0" y="23410"/>
                </a:cubicBezTo>
                <a:cubicBezTo>
                  <a:pt x="0" y="16945"/>
                  <a:pt x="551" y="11093"/>
                  <a:pt x="1444" y="6857"/>
                </a:cubicBezTo>
                <a:close/>
              </a:path>
            </a:pathLst>
          </a:custGeom>
          <a:solidFill>
            <a:schemeClr val="lt1">
              <a:alpha val="2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 name="Google Shape;26;p5"/>
          <p:cNvGrpSpPr/>
          <p:nvPr/>
        </p:nvGrpSpPr>
        <p:grpSpPr>
          <a:xfrm>
            <a:off x="2029904" y="-214523"/>
            <a:ext cx="5624290" cy="5144892"/>
            <a:chOff x="2435346" y="-190835"/>
            <a:chExt cx="4699440" cy="4298873"/>
          </a:xfrm>
        </p:grpSpPr>
        <p:sp>
          <p:nvSpPr>
            <p:cNvPr id="27" name="Google Shape;27;p5"/>
            <p:cNvSpPr/>
            <p:nvPr/>
          </p:nvSpPr>
          <p:spPr>
            <a:xfrm rot="2743376">
              <a:off x="2570108" y="839243"/>
              <a:ext cx="1479527" cy="311648"/>
            </a:xfrm>
            <a:custGeom>
              <a:rect b="b" l="l" r="r" t="t"/>
              <a:pathLst>
                <a:path extrusionOk="0" h="120000" w="120000">
                  <a:moveTo>
                    <a:pt x="25811" y="80036"/>
                  </a:moveTo>
                  <a:cubicBezTo>
                    <a:pt x="26703" y="75800"/>
                    <a:pt x="27937" y="73179"/>
                    <a:pt x="29299" y="73179"/>
                  </a:cubicBezTo>
                  <a:lnTo>
                    <a:pt x="117033" y="73179"/>
                  </a:lnTo>
                  <a:lnTo>
                    <a:pt x="106198" y="119999"/>
                  </a:lnTo>
                  <a:lnTo>
                    <a:pt x="29299" y="120000"/>
                  </a:lnTo>
                  <a:cubicBezTo>
                    <a:pt x="26575" y="120000"/>
                    <a:pt x="24366" y="109519"/>
                    <a:pt x="24366" y="96589"/>
                  </a:cubicBezTo>
                  <a:cubicBezTo>
                    <a:pt x="24366" y="90125"/>
                    <a:pt x="24919" y="84272"/>
                    <a:pt x="25811" y="80036"/>
                  </a:cubicBezTo>
                  <a:close/>
                  <a:moveTo>
                    <a:pt x="1444" y="6857"/>
                  </a:moveTo>
                  <a:cubicBezTo>
                    <a:pt x="2337" y="2620"/>
                    <a:pt x="3570" y="0"/>
                    <a:pt x="4932" y="0"/>
                  </a:cubicBezTo>
                  <a:lnTo>
                    <a:pt x="111018" y="0"/>
                  </a:lnTo>
                  <a:lnTo>
                    <a:pt x="120000" y="46820"/>
                  </a:lnTo>
                  <a:lnTo>
                    <a:pt x="4932" y="46820"/>
                  </a:lnTo>
                  <a:cubicBezTo>
                    <a:pt x="2208" y="46820"/>
                    <a:pt x="0" y="36339"/>
                    <a:pt x="0" y="23410"/>
                  </a:cubicBezTo>
                  <a:cubicBezTo>
                    <a:pt x="0" y="16945"/>
                    <a:pt x="551" y="11093"/>
                    <a:pt x="1444" y="6857"/>
                  </a:cubicBezTo>
                  <a:close/>
                </a:path>
              </a:pathLst>
            </a:custGeom>
            <a:solidFill>
              <a:schemeClr val="lt1">
                <a:alpha val="2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5"/>
            <p:cNvSpPr/>
            <p:nvPr/>
          </p:nvSpPr>
          <p:spPr>
            <a:xfrm rot="2588379">
              <a:off x="4911077" y="3207372"/>
              <a:ext cx="1476793" cy="311576"/>
            </a:xfrm>
            <a:custGeom>
              <a:rect b="b" l="l" r="r" t="t"/>
              <a:pathLst>
                <a:path extrusionOk="0" h="120000" w="120000">
                  <a:moveTo>
                    <a:pt x="0" y="73179"/>
                  </a:moveTo>
                  <a:lnTo>
                    <a:pt x="115058" y="73179"/>
                  </a:lnTo>
                  <a:cubicBezTo>
                    <a:pt x="117787" y="73179"/>
                    <a:pt x="120000" y="83660"/>
                    <a:pt x="120000" y="96589"/>
                  </a:cubicBezTo>
                  <a:cubicBezTo>
                    <a:pt x="120000" y="109519"/>
                    <a:pt x="117787" y="120000"/>
                    <a:pt x="115058" y="120000"/>
                  </a:cubicBezTo>
                  <a:lnTo>
                    <a:pt x="8998" y="120000"/>
                  </a:lnTo>
                  <a:close/>
                  <a:moveTo>
                    <a:pt x="1213" y="46820"/>
                  </a:moveTo>
                  <a:lnTo>
                    <a:pt x="12068" y="0"/>
                  </a:lnTo>
                  <a:lnTo>
                    <a:pt x="90645" y="0"/>
                  </a:lnTo>
                  <a:cubicBezTo>
                    <a:pt x="93374" y="0"/>
                    <a:pt x="95586" y="10480"/>
                    <a:pt x="95586" y="23410"/>
                  </a:cubicBezTo>
                  <a:cubicBezTo>
                    <a:pt x="95586" y="36339"/>
                    <a:pt x="93374" y="46820"/>
                    <a:pt x="90645" y="46820"/>
                  </a:cubicBezTo>
                  <a:close/>
                </a:path>
              </a:pathLst>
            </a:custGeom>
            <a:solidFill>
              <a:schemeClr val="lt1">
                <a:alpha val="258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9" name="Google Shape;29;p5"/>
            <p:cNvGrpSpPr/>
            <p:nvPr/>
          </p:nvGrpSpPr>
          <p:grpSpPr>
            <a:xfrm>
              <a:off x="2435346" y="-190835"/>
              <a:ext cx="4699440" cy="4298873"/>
              <a:chOff x="529382" y="738904"/>
              <a:chExt cx="3109329" cy="2844299"/>
            </a:xfrm>
          </p:grpSpPr>
          <p:pic>
            <p:nvPicPr>
              <p:cNvPr descr="G:\002-KIMS BUSINESS\007-02-Googleslidesppt\02-GSppt-Contents-Kim\20170429\02-\item02.png" id="30" name="Google Shape;30;p5"/>
              <p:cNvPicPr preferRelativeResize="0"/>
              <p:nvPr/>
            </p:nvPicPr>
            <p:blipFill rotWithShape="1">
              <a:blip r:embed="rId2">
                <a:alphaModFix/>
              </a:blip>
              <a:srcRect b="0" l="0" r="0" t="0"/>
              <a:stretch/>
            </p:blipFill>
            <p:spPr>
              <a:xfrm rot="5004987">
                <a:off x="963078" y="1820456"/>
                <a:ext cx="1630150" cy="1709894"/>
              </a:xfrm>
              <a:prstGeom prst="rect">
                <a:avLst/>
              </a:prstGeom>
              <a:noFill/>
              <a:ln>
                <a:noFill/>
              </a:ln>
            </p:spPr>
          </p:pic>
          <p:pic>
            <p:nvPicPr>
              <p:cNvPr descr="G:\002-KIMS BUSINESS\007-02-Googleslidesppt\02-GSppt-Contents-Kim\20170429\02-\item02.png" id="31" name="Google Shape;31;p5"/>
              <p:cNvPicPr preferRelativeResize="0"/>
              <p:nvPr/>
            </p:nvPicPr>
            <p:blipFill rotWithShape="1">
              <a:blip r:embed="rId3">
                <a:alphaModFix/>
              </a:blip>
              <a:srcRect b="0" l="0" r="0" t="0"/>
              <a:stretch/>
            </p:blipFill>
            <p:spPr>
              <a:xfrm rot="-3031107">
                <a:off x="1645535" y="1354111"/>
                <a:ext cx="1630153" cy="1709857"/>
              </a:xfrm>
              <a:prstGeom prst="rect">
                <a:avLst/>
              </a:prstGeom>
              <a:noFill/>
              <a:ln>
                <a:noFill/>
              </a:ln>
            </p:spPr>
          </p:pic>
          <p:sp>
            <p:nvSpPr>
              <p:cNvPr id="32" name="Google Shape;32;p5"/>
              <p:cNvSpPr/>
              <p:nvPr/>
            </p:nvSpPr>
            <p:spPr>
              <a:xfrm>
                <a:off x="1115616" y="1539635"/>
                <a:ext cx="1617000" cy="1617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G:\002-KIMS BUSINESS\007-02-Googleslidesppt\02-GSppt-Contents-Kim\20170429\02-\item02.png" id="33" name="Google Shape;33;p5"/>
              <p:cNvPicPr preferRelativeResize="0"/>
              <p:nvPr/>
            </p:nvPicPr>
            <p:blipFill rotWithShape="1">
              <a:blip r:embed="rId2">
                <a:alphaModFix/>
              </a:blip>
              <a:srcRect b="0" l="0" r="0" t="0"/>
              <a:stretch/>
            </p:blipFill>
            <p:spPr>
              <a:xfrm rot="-8124603">
                <a:off x="894894" y="1065090"/>
                <a:ext cx="1630276" cy="1709828"/>
              </a:xfrm>
              <a:prstGeom prst="rect">
                <a:avLst/>
              </a:prstGeom>
              <a:noFill/>
              <a:ln>
                <a:noFill/>
              </a:ln>
            </p:spPr>
          </p:pic>
        </p:grpSp>
        <p:sp>
          <p:nvSpPr>
            <p:cNvPr id="34" name="Google Shape;34;p5"/>
            <p:cNvSpPr/>
            <p:nvPr/>
          </p:nvSpPr>
          <p:spPr>
            <a:xfrm>
              <a:off x="3452395" y="1155308"/>
              <a:ext cx="2188500" cy="2188500"/>
            </a:xfrm>
            <a:prstGeom prst="ellipse">
              <a:avLst/>
            </a:prstGeom>
            <a:noFill/>
            <a:ln cap="flat" cmpd="sng" w="15875">
              <a:solidFill>
                <a:srgbClr val="69B6C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5" name="Google Shape;35;p5"/>
          <p:cNvSpPr txBox="1"/>
          <p:nvPr>
            <p:ph idx="1" type="subTitle"/>
          </p:nvPr>
        </p:nvSpPr>
        <p:spPr>
          <a:xfrm>
            <a:off x="3275725" y="2838377"/>
            <a:ext cx="2560500" cy="498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rgbClr val="57A7BD"/>
                </a:solidFill>
              </a:defRPr>
            </a:lvl1pPr>
            <a:lvl2pPr lvl="1" rtl="0" algn="ctr">
              <a:spcBef>
                <a:spcPts val="0"/>
              </a:spcBef>
              <a:spcAft>
                <a:spcPts val="0"/>
              </a:spcAft>
              <a:buNone/>
              <a:defRPr>
                <a:solidFill>
                  <a:srgbClr val="57A7BD"/>
                </a:solidFill>
              </a:defRPr>
            </a:lvl2pPr>
            <a:lvl3pPr lvl="2" rtl="0" algn="ctr">
              <a:spcBef>
                <a:spcPts val="0"/>
              </a:spcBef>
              <a:spcAft>
                <a:spcPts val="0"/>
              </a:spcAft>
              <a:buNone/>
              <a:defRPr>
                <a:solidFill>
                  <a:srgbClr val="57A7BD"/>
                </a:solidFill>
              </a:defRPr>
            </a:lvl3pPr>
            <a:lvl4pPr lvl="3" rtl="0" algn="ctr">
              <a:spcBef>
                <a:spcPts val="0"/>
              </a:spcBef>
              <a:spcAft>
                <a:spcPts val="0"/>
              </a:spcAft>
              <a:buNone/>
              <a:defRPr>
                <a:solidFill>
                  <a:srgbClr val="57A7BD"/>
                </a:solidFill>
              </a:defRPr>
            </a:lvl4pPr>
            <a:lvl5pPr lvl="4" rtl="0" algn="ctr">
              <a:spcBef>
                <a:spcPts val="0"/>
              </a:spcBef>
              <a:spcAft>
                <a:spcPts val="0"/>
              </a:spcAft>
              <a:buNone/>
              <a:defRPr>
                <a:solidFill>
                  <a:srgbClr val="57A7BD"/>
                </a:solidFill>
              </a:defRPr>
            </a:lvl5pPr>
            <a:lvl6pPr lvl="5" rtl="0" algn="ctr">
              <a:spcBef>
                <a:spcPts val="0"/>
              </a:spcBef>
              <a:spcAft>
                <a:spcPts val="0"/>
              </a:spcAft>
              <a:buNone/>
              <a:defRPr>
                <a:solidFill>
                  <a:srgbClr val="57A7BD"/>
                </a:solidFill>
              </a:defRPr>
            </a:lvl6pPr>
            <a:lvl7pPr lvl="6" rtl="0" algn="ctr">
              <a:spcBef>
                <a:spcPts val="0"/>
              </a:spcBef>
              <a:spcAft>
                <a:spcPts val="0"/>
              </a:spcAft>
              <a:buNone/>
              <a:defRPr>
                <a:solidFill>
                  <a:srgbClr val="57A7BD"/>
                </a:solidFill>
              </a:defRPr>
            </a:lvl7pPr>
            <a:lvl8pPr lvl="7" rtl="0" algn="ctr">
              <a:spcBef>
                <a:spcPts val="0"/>
              </a:spcBef>
              <a:spcAft>
                <a:spcPts val="0"/>
              </a:spcAft>
              <a:buNone/>
              <a:defRPr>
                <a:solidFill>
                  <a:srgbClr val="57A7BD"/>
                </a:solidFill>
              </a:defRPr>
            </a:lvl8pPr>
            <a:lvl9pPr lvl="8" rtl="0" algn="ctr">
              <a:spcBef>
                <a:spcPts val="0"/>
              </a:spcBef>
              <a:spcAft>
                <a:spcPts val="0"/>
              </a:spcAft>
              <a:buNone/>
              <a:defRPr>
                <a:solidFill>
                  <a:srgbClr val="57A7BD"/>
                </a:solidFill>
              </a:defRPr>
            </a:lvl9pPr>
          </a:lstStyle>
          <a:p/>
        </p:txBody>
      </p:sp>
      <p:sp>
        <p:nvSpPr>
          <p:cNvPr id="36" name="Google Shape;36;p5"/>
          <p:cNvSpPr txBox="1"/>
          <p:nvPr>
            <p:ph type="title"/>
          </p:nvPr>
        </p:nvSpPr>
        <p:spPr>
          <a:xfrm>
            <a:off x="3275725" y="2200601"/>
            <a:ext cx="2570700" cy="6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2400">
                <a:solidFill>
                  <a:srgbClr val="57A7BD"/>
                </a:solidFill>
              </a:defRPr>
            </a:lvl1pPr>
            <a:lvl2pPr lvl="1" rtl="0" algn="ctr">
              <a:spcBef>
                <a:spcPts val="0"/>
              </a:spcBef>
              <a:spcAft>
                <a:spcPts val="0"/>
              </a:spcAft>
              <a:buNone/>
              <a:defRPr sz="2400">
                <a:solidFill>
                  <a:srgbClr val="57A7BD"/>
                </a:solidFill>
              </a:defRPr>
            </a:lvl2pPr>
            <a:lvl3pPr lvl="2" rtl="0" algn="ctr">
              <a:spcBef>
                <a:spcPts val="0"/>
              </a:spcBef>
              <a:spcAft>
                <a:spcPts val="0"/>
              </a:spcAft>
              <a:buNone/>
              <a:defRPr sz="2400">
                <a:solidFill>
                  <a:srgbClr val="57A7BD"/>
                </a:solidFill>
              </a:defRPr>
            </a:lvl3pPr>
            <a:lvl4pPr lvl="3" rtl="0" algn="ctr">
              <a:spcBef>
                <a:spcPts val="0"/>
              </a:spcBef>
              <a:spcAft>
                <a:spcPts val="0"/>
              </a:spcAft>
              <a:buNone/>
              <a:defRPr sz="2400">
                <a:solidFill>
                  <a:srgbClr val="57A7BD"/>
                </a:solidFill>
              </a:defRPr>
            </a:lvl4pPr>
            <a:lvl5pPr lvl="4" rtl="0" algn="ctr">
              <a:spcBef>
                <a:spcPts val="0"/>
              </a:spcBef>
              <a:spcAft>
                <a:spcPts val="0"/>
              </a:spcAft>
              <a:buNone/>
              <a:defRPr sz="2400">
                <a:solidFill>
                  <a:srgbClr val="57A7BD"/>
                </a:solidFill>
              </a:defRPr>
            </a:lvl5pPr>
            <a:lvl6pPr lvl="5" rtl="0" algn="ctr">
              <a:spcBef>
                <a:spcPts val="0"/>
              </a:spcBef>
              <a:spcAft>
                <a:spcPts val="0"/>
              </a:spcAft>
              <a:buNone/>
              <a:defRPr sz="2400">
                <a:solidFill>
                  <a:srgbClr val="57A7BD"/>
                </a:solidFill>
              </a:defRPr>
            </a:lvl6pPr>
            <a:lvl7pPr lvl="6" rtl="0" algn="ctr">
              <a:spcBef>
                <a:spcPts val="0"/>
              </a:spcBef>
              <a:spcAft>
                <a:spcPts val="0"/>
              </a:spcAft>
              <a:buNone/>
              <a:defRPr sz="2400">
                <a:solidFill>
                  <a:srgbClr val="57A7BD"/>
                </a:solidFill>
              </a:defRPr>
            </a:lvl7pPr>
            <a:lvl8pPr lvl="7" rtl="0" algn="ctr">
              <a:spcBef>
                <a:spcPts val="0"/>
              </a:spcBef>
              <a:spcAft>
                <a:spcPts val="0"/>
              </a:spcAft>
              <a:buNone/>
              <a:defRPr sz="2400">
                <a:solidFill>
                  <a:srgbClr val="57A7BD"/>
                </a:solidFill>
              </a:defRPr>
            </a:lvl8pPr>
            <a:lvl9pPr lvl="8" rtl="0" algn="ctr">
              <a:spcBef>
                <a:spcPts val="0"/>
              </a:spcBef>
              <a:spcAft>
                <a:spcPts val="0"/>
              </a:spcAft>
              <a:buNone/>
              <a:defRPr sz="2400">
                <a:solidFill>
                  <a:srgbClr val="57A7BD"/>
                </a:solidFill>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57A7BD"/>
                </a:solidFill>
              </a:defRPr>
            </a:lvl1pPr>
            <a:lvl2pPr lvl="1">
              <a:buNone/>
              <a:defRPr sz="1300">
                <a:solidFill>
                  <a:srgbClr val="57A7BD"/>
                </a:solidFill>
              </a:defRPr>
            </a:lvl2pPr>
            <a:lvl3pPr lvl="2">
              <a:buNone/>
              <a:defRPr sz="1300">
                <a:solidFill>
                  <a:srgbClr val="57A7BD"/>
                </a:solidFill>
              </a:defRPr>
            </a:lvl3pPr>
            <a:lvl4pPr lvl="3">
              <a:buNone/>
              <a:defRPr sz="1300">
                <a:solidFill>
                  <a:srgbClr val="57A7BD"/>
                </a:solidFill>
              </a:defRPr>
            </a:lvl4pPr>
            <a:lvl5pPr lvl="4">
              <a:buNone/>
              <a:defRPr sz="1300">
                <a:solidFill>
                  <a:srgbClr val="57A7BD"/>
                </a:solidFill>
              </a:defRPr>
            </a:lvl5pPr>
            <a:lvl6pPr lvl="5">
              <a:buNone/>
              <a:defRPr sz="1300">
                <a:solidFill>
                  <a:srgbClr val="57A7BD"/>
                </a:solidFill>
              </a:defRPr>
            </a:lvl6pPr>
            <a:lvl7pPr lvl="6">
              <a:buNone/>
              <a:defRPr sz="1300">
                <a:solidFill>
                  <a:srgbClr val="57A7BD"/>
                </a:solidFill>
              </a:defRPr>
            </a:lvl7pPr>
            <a:lvl8pPr lvl="7">
              <a:buNone/>
              <a:defRPr sz="1300">
                <a:solidFill>
                  <a:srgbClr val="57A7BD"/>
                </a:solidFill>
              </a:defRPr>
            </a:lvl8pPr>
            <a:lvl9pPr lvl="8">
              <a:buNone/>
              <a:defRPr sz="1300">
                <a:solidFill>
                  <a:srgbClr val="57A7BD"/>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 Layout">
  <p:cSld name="1_Basic Layout">
    <p:bg>
      <p:bgPr>
        <a:blipFill rotWithShape="1">
          <a:blip r:embed="rId2">
            <a:alphaModFix/>
          </a:blip>
          <a:stretch>
            <a:fillRect b="0" l="0" r="0" t="0"/>
          </a:stretch>
        </a:blipFill>
      </p:bgPr>
    </p:bg>
    <p:spTree>
      <p:nvGrpSpPr>
        <p:cNvPr id="38" name="Shape 38"/>
        <p:cNvGrpSpPr/>
        <p:nvPr/>
      </p:nvGrpSpPr>
      <p:grpSpPr>
        <a:xfrm>
          <a:off x="0" y="0"/>
          <a:ext cx="0" cy="0"/>
          <a:chOff x="0" y="0"/>
          <a:chExt cx="0" cy="0"/>
        </a:xfrm>
      </p:grpSpPr>
      <p:sp>
        <p:nvSpPr>
          <p:cNvPr id="39" name="Google Shape;39;p6"/>
          <p:cNvSpPr txBox="1"/>
          <p:nvPr>
            <p:ph type="title"/>
          </p:nvPr>
        </p:nvSpPr>
        <p:spPr>
          <a:xfrm>
            <a:off x="1619675" y="139773"/>
            <a:ext cx="7524300" cy="466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3600">
                <a:solidFill>
                  <a:schemeClr val="lt1"/>
                </a:solidFill>
              </a:defRPr>
            </a:lvl2pPr>
            <a:lvl3pPr lvl="2" rtl="0">
              <a:spcBef>
                <a:spcPts val="0"/>
              </a:spcBef>
              <a:spcAft>
                <a:spcPts val="0"/>
              </a:spcAft>
              <a:buNone/>
              <a:defRPr sz="3600">
                <a:solidFill>
                  <a:schemeClr val="lt1"/>
                </a:solidFill>
              </a:defRPr>
            </a:lvl3pPr>
            <a:lvl4pPr lvl="3" rtl="0">
              <a:spcBef>
                <a:spcPts val="0"/>
              </a:spcBef>
              <a:spcAft>
                <a:spcPts val="0"/>
              </a:spcAft>
              <a:buNone/>
              <a:defRPr sz="3600">
                <a:solidFill>
                  <a:schemeClr val="lt1"/>
                </a:solidFill>
              </a:defRPr>
            </a:lvl4pPr>
            <a:lvl5pPr lvl="4" rtl="0">
              <a:spcBef>
                <a:spcPts val="0"/>
              </a:spcBef>
              <a:spcAft>
                <a:spcPts val="0"/>
              </a:spcAft>
              <a:buNone/>
              <a:defRPr sz="3600">
                <a:solidFill>
                  <a:schemeClr val="lt1"/>
                </a:solidFill>
              </a:defRPr>
            </a:lvl5pPr>
            <a:lvl6pPr lvl="5" rtl="0">
              <a:spcBef>
                <a:spcPts val="0"/>
              </a:spcBef>
              <a:spcAft>
                <a:spcPts val="0"/>
              </a:spcAft>
              <a:buNone/>
              <a:defRPr sz="3600">
                <a:solidFill>
                  <a:schemeClr val="lt1"/>
                </a:solidFill>
              </a:defRPr>
            </a:lvl6pPr>
            <a:lvl7pPr lvl="6" rtl="0">
              <a:spcBef>
                <a:spcPts val="0"/>
              </a:spcBef>
              <a:spcAft>
                <a:spcPts val="0"/>
              </a:spcAft>
              <a:buNone/>
              <a:defRPr sz="3600">
                <a:solidFill>
                  <a:schemeClr val="lt1"/>
                </a:solidFill>
              </a:defRPr>
            </a:lvl7pPr>
            <a:lvl8pPr lvl="7" rtl="0">
              <a:spcBef>
                <a:spcPts val="0"/>
              </a:spcBef>
              <a:spcAft>
                <a:spcPts val="0"/>
              </a:spcAft>
              <a:buNone/>
              <a:defRPr sz="3600">
                <a:solidFill>
                  <a:schemeClr val="lt1"/>
                </a:solidFill>
              </a:defRPr>
            </a:lvl8pPr>
            <a:lvl9pPr lvl="8" rtl="0">
              <a:spcBef>
                <a:spcPts val="0"/>
              </a:spcBef>
              <a:spcAft>
                <a:spcPts val="0"/>
              </a:spcAft>
              <a:buNone/>
              <a:defRPr sz="3600">
                <a:solidFill>
                  <a:schemeClr val="lt1"/>
                </a:solidFill>
              </a:defRPr>
            </a:lvl9pPr>
          </a:lstStyle>
          <a:p/>
        </p:txBody>
      </p:sp>
      <p:sp>
        <p:nvSpPr>
          <p:cNvPr id="40" name="Google Shape;40;p6"/>
          <p:cNvSpPr txBox="1"/>
          <p:nvPr>
            <p:ph idx="1" type="subTitle"/>
          </p:nvPr>
        </p:nvSpPr>
        <p:spPr>
          <a:xfrm>
            <a:off x="1619675" y="647348"/>
            <a:ext cx="7524300" cy="28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41" name="Google Shape;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nd Contents Layout">
  <p:cSld name="1_Images and Contents Layout">
    <p:bg>
      <p:bgPr>
        <a:blipFill rotWithShape="1">
          <a:blip r:embed="rId2">
            <a:alphaModFix/>
          </a:blip>
          <a:stretch>
            <a:fillRect b="0" l="0" r="0" t="0"/>
          </a:stretch>
        </a:blipFill>
      </p:bgPr>
    </p:bg>
    <p:spTree>
      <p:nvGrpSpPr>
        <p:cNvPr id="42" name="Shape 42"/>
        <p:cNvGrpSpPr/>
        <p:nvPr/>
      </p:nvGrpSpPr>
      <p:grpSpPr>
        <a:xfrm>
          <a:off x="0" y="0"/>
          <a:ext cx="0" cy="0"/>
          <a:chOff x="0" y="0"/>
          <a:chExt cx="0" cy="0"/>
        </a:xfrm>
      </p:grpSpPr>
      <p:sp>
        <p:nvSpPr>
          <p:cNvPr id="43" name="Google Shape;43;p7"/>
          <p:cNvSpPr/>
          <p:nvPr>
            <p:ph idx="2" type="pic"/>
          </p:nvPr>
        </p:nvSpPr>
        <p:spPr>
          <a:xfrm>
            <a:off x="3563888" y="627534"/>
            <a:ext cx="1296000" cy="1296000"/>
          </a:xfrm>
          <a:prstGeom prst="ellipse">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4" name="Google Shape;44;p7"/>
          <p:cNvSpPr/>
          <p:nvPr>
            <p:ph idx="3" type="pic"/>
          </p:nvPr>
        </p:nvSpPr>
        <p:spPr>
          <a:xfrm>
            <a:off x="3563888" y="2031690"/>
            <a:ext cx="1296000" cy="1296000"/>
          </a:xfrm>
          <a:prstGeom prst="ellipse">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5" name="Google Shape;45;p7"/>
          <p:cNvSpPr/>
          <p:nvPr>
            <p:ph idx="4" type="pic"/>
          </p:nvPr>
        </p:nvSpPr>
        <p:spPr>
          <a:xfrm>
            <a:off x="3563888" y="3435846"/>
            <a:ext cx="1296000" cy="1296000"/>
          </a:xfrm>
          <a:prstGeom prst="ellipse">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6" name="Google Shape;4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sic Layout">
  <p:cSld name="2_Basic Layout">
    <p:bg>
      <p:bgPr>
        <a:blipFill rotWithShape="1">
          <a:blip r:embed="rId2">
            <a:alphaModFix/>
          </a:blip>
          <a:stretch>
            <a:fillRect b="0" l="0" r="0" t="0"/>
          </a:stretch>
        </a:blipFill>
      </p:bgPr>
    </p:bg>
    <p:spTree>
      <p:nvGrpSpPr>
        <p:cNvPr id="47" name="Shape 47"/>
        <p:cNvGrpSpPr/>
        <p:nvPr/>
      </p:nvGrpSpPr>
      <p:grpSpPr>
        <a:xfrm>
          <a:off x="0" y="0"/>
          <a:ext cx="0" cy="0"/>
          <a:chOff x="0" y="0"/>
          <a:chExt cx="0" cy="0"/>
        </a:xfrm>
      </p:grpSpPr>
      <p:sp>
        <p:nvSpPr>
          <p:cNvPr id="48" name="Google Shape;48;p8"/>
          <p:cNvSpPr txBox="1"/>
          <p:nvPr>
            <p:ph type="title"/>
          </p:nvPr>
        </p:nvSpPr>
        <p:spPr>
          <a:xfrm>
            <a:off x="-25" y="139775"/>
            <a:ext cx="9144000" cy="46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3600">
                <a:solidFill>
                  <a:schemeClr val="lt1"/>
                </a:solidFill>
              </a:defRPr>
            </a:lvl1pPr>
            <a:lvl2pPr lvl="1" rtl="0" algn="ctr">
              <a:spcBef>
                <a:spcPts val="0"/>
              </a:spcBef>
              <a:spcAft>
                <a:spcPts val="0"/>
              </a:spcAft>
              <a:buNone/>
              <a:defRPr sz="3600">
                <a:solidFill>
                  <a:schemeClr val="lt1"/>
                </a:solidFill>
              </a:defRPr>
            </a:lvl2pPr>
            <a:lvl3pPr lvl="2" rtl="0" algn="ctr">
              <a:spcBef>
                <a:spcPts val="0"/>
              </a:spcBef>
              <a:spcAft>
                <a:spcPts val="0"/>
              </a:spcAft>
              <a:buNone/>
              <a:defRPr sz="3600">
                <a:solidFill>
                  <a:schemeClr val="lt1"/>
                </a:solidFill>
              </a:defRPr>
            </a:lvl3pPr>
            <a:lvl4pPr lvl="3" rtl="0" algn="ctr">
              <a:spcBef>
                <a:spcPts val="0"/>
              </a:spcBef>
              <a:spcAft>
                <a:spcPts val="0"/>
              </a:spcAft>
              <a:buNone/>
              <a:defRPr sz="3600">
                <a:solidFill>
                  <a:schemeClr val="lt1"/>
                </a:solidFill>
              </a:defRPr>
            </a:lvl4pPr>
            <a:lvl5pPr lvl="4" rtl="0" algn="ctr">
              <a:spcBef>
                <a:spcPts val="0"/>
              </a:spcBef>
              <a:spcAft>
                <a:spcPts val="0"/>
              </a:spcAft>
              <a:buNone/>
              <a:defRPr sz="3600">
                <a:solidFill>
                  <a:schemeClr val="lt1"/>
                </a:solidFill>
              </a:defRPr>
            </a:lvl5pPr>
            <a:lvl6pPr lvl="5" rtl="0" algn="ctr">
              <a:spcBef>
                <a:spcPts val="0"/>
              </a:spcBef>
              <a:spcAft>
                <a:spcPts val="0"/>
              </a:spcAft>
              <a:buNone/>
              <a:defRPr sz="3600">
                <a:solidFill>
                  <a:schemeClr val="lt1"/>
                </a:solidFill>
              </a:defRPr>
            </a:lvl6pPr>
            <a:lvl7pPr lvl="6" rtl="0" algn="ctr">
              <a:spcBef>
                <a:spcPts val="0"/>
              </a:spcBef>
              <a:spcAft>
                <a:spcPts val="0"/>
              </a:spcAft>
              <a:buNone/>
              <a:defRPr sz="3600">
                <a:solidFill>
                  <a:schemeClr val="lt1"/>
                </a:solidFill>
              </a:defRPr>
            </a:lvl7pPr>
            <a:lvl8pPr lvl="7" rtl="0" algn="ctr">
              <a:spcBef>
                <a:spcPts val="0"/>
              </a:spcBef>
              <a:spcAft>
                <a:spcPts val="0"/>
              </a:spcAft>
              <a:buNone/>
              <a:defRPr sz="3600">
                <a:solidFill>
                  <a:schemeClr val="lt1"/>
                </a:solidFill>
              </a:defRPr>
            </a:lvl8pPr>
            <a:lvl9pPr lvl="8" rtl="0" algn="ctr">
              <a:spcBef>
                <a:spcPts val="0"/>
              </a:spcBef>
              <a:spcAft>
                <a:spcPts val="0"/>
              </a:spcAft>
              <a:buNone/>
              <a:defRPr sz="3600">
                <a:solidFill>
                  <a:schemeClr val="lt1"/>
                </a:solidFill>
              </a:defRPr>
            </a:lvl9pPr>
          </a:lstStyle>
          <a:p/>
        </p:txBody>
      </p:sp>
      <p:sp>
        <p:nvSpPr>
          <p:cNvPr id="49" name="Google Shape;49;p8"/>
          <p:cNvSpPr txBox="1"/>
          <p:nvPr>
            <p:ph idx="1" type="subTitle"/>
          </p:nvPr>
        </p:nvSpPr>
        <p:spPr>
          <a:xfrm>
            <a:off x="-25" y="647350"/>
            <a:ext cx="9144000" cy="288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lt1"/>
                </a:solidFill>
              </a:defRPr>
            </a:lvl1pPr>
            <a:lvl2pPr lvl="1" rtl="0" algn="ctr">
              <a:spcBef>
                <a:spcPts val="0"/>
              </a:spcBef>
              <a:spcAft>
                <a:spcPts val="0"/>
              </a:spcAft>
              <a:buNone/>
              <a:defRPr>
                <a:solidFill>
                  <a:schemeClr val="lt1"/>
                </a:solidFill>
              </a:defRPr>
            </a:lvl2pPr>
            <a:lvl3pPr lvl="2" rtl="0" algn="ctr">
              <a:spcBef>
                <a:spcPts val="0"/>
              </a:spcBef>
              <a:spcAft>
                <a:spcPts val="0"/>
              </a:spcAft>
              <a:buNone/>
              <a:defRPr>
                <a:solidFill>
                  <a:schemeClr val="lt1"/>
                </a:solidFill>
              </a:defRPr>
            </a:lvl3pPr>
            <a:lvl4pPr lvl="3" rtl="0" algn="ctr">
              <a:spcBef>
                <a:spcPts val="0"/>
              </a:spcBef>
              <a:spcAft>
                <a:spcPts val="0"/>
              </a:spcAft>
              <a:buNone/>
              <a:defRPr>
                <a:solidFill>
                  <a:schemeClr val="lt1"/>
                </a:solidFill>
              </a:defRPr>
            </a:lvl4pPr>
            <a:lvl5pPr lvl="4" rtl="0" algn="ctr">
              <a:spcBef>
                <a:spcPts val="0"/>
              </a:spcBef>
              <a:spcAft>
                <a:spcPts val="0"/>
              </a:spcAft>
              <a:buNone/>
              <a:defRPr>
                <a:solidFill>
                  <a:schemeClr val="lt1"/>
                </a:solidFill>
              </a:defRPr>
            </a:lvl5pPr>
            <a:lvl6pPr lvl="5" rtl="0" algn="ctr">
              <a:spcBef>
                <a:spcPts val="0"/>
              </a:spcBef>
              <a:spcAft>
                <a:spcPts val="0"/>
              </a:spcAft>
              <a:buNone/>
              <a:defRPr>
                <a:solidFill>
                  <a:schemeClr val="lt1"/>
                </a:solidFill>
              </a:defRPr>
            </a:lvl6pPr>
            <a:lvl7pPr lvl="6" rtl="0" algn="ctr">
              <a:spcBef>
                <a:spcPts val="0"/>
              </a:spcBef>
              <a:spcAft>
                <a:spcPts val="0"/>
              </a:spcAft>
              <a:buNone/>
              <a:defRPr>
                <a:solidFill>
                  <a:schemeClr val="lt1"/>
                </a:solidFill>
              </a:defRPr>
            </a:lvl7pPr>
            <a:lvl8pPr lvl="7" rtl="0" algn="ctr">
              <a:spcBef>
                <a:spcPts val="0"/>
              </a:spcBef>
              <a:spcAft>
                <a:spcPts val="0"/>
              </a:spcAft>
              <a:buNone/>
              <a:defRPr>
                <a:solidFill>
                  <a:schemeClr val="lt1"/>
                </a:solidFill>
              </a:defRPr>
            </a:lvl8pPr>
            <a:lvl9pPr lvl="8" rtl="0" algn="ctr">
              <a:spcBef>
                <a:spcPts val="0"/>
              </a:spcBef>
              <a:spcAft>
                <a:spcPts val="0"/>
              </a:spcAft>
              <a:buNone/>
              <a:defRPr>
                <a:solidFill>
                  <a:schemeClr val="lt1"/>
                </a:solidFill>
              </a:defRPr>
            </a:lvl9pPr>
          </a:lstStyle>
          <a:p/>
        </p:txBody>
      </p:sp>
      <p:sp>
        <p:nvSpPr>
          <p:cNvPr id="50" name="Google Shape;5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51" name="Shape 51"/>
        <p:cNvGrpSpPr/>
        <p:nvPr/>
      </p:nvGrpSpPr>
      <p:grpSpPr>
        <a:xfrm>
          <a:off x="0" y="0"/>
          <a:ext cx="0" cy="0"/>
          <a:chOff x="0" y="0"/>
          <a:chExt cx="0" cy="0"/>
        </a:xfrm>
      </p:grpSpPr>
      <p:sp>
        <p:nvSpPr>
          <p:cNvPr id="52" name="Google Shape;52;p9"/>
          <p:cNvSpPr/>
          <p:nvPr>
            <p:ph idx="2" type="pic"/>
          </p:nvPr>
        </p:nvSpPr>
        <p:spPr>
          <a:xfrm>
            <a:off x="0" y="0"/>
            <a:ext cx="9144000" cy="5143500"/>
          </a:xfrm>
          <a:prstGeom prst="rect">
            <a:avLst/>
          </a:prstGeom>
          <a:solidFill>
            <a:srgbClr val="F2F2F2"/>
          </a:solidFill>
          <a:ln>
            <a:noFill/>
          </a:ln>
        </p:spPr>
        <p:txBody>
          <a:bodyPr anchorCtr="0" anchor="ctr" bIns="91425" lIns="91425" spcFirstLastPara="1" rIns="91425" wrap="square" tIns="91425">
            <a:noAutofit/>
          </a:bodyPr>
          <a:lstStyle>
            <a:lvl1pPr indent="0" lvl="0" marL="0" marR="0" rtl="0" algn="ctr">
              <a:spcBef>
                <a:spcPts val="24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tx1"/>
                </a:solidFill>
              </a:defRPr>
            </a:lvl1pPr>
            <a:lvl2pPr lvl="1">
              <a:buNone/>
              <a:defRPr sz="1300">
                <a:solidFill>
                  <a:schemeClr val="tx1"/>
                </a:solidFill>
              </a:defRPr>
            </a:lvl2pPr>
            <a:lvl3pPr lvl="2">
              <a:buNone/>
              <a:defRPr sz="1300">
                <a:solidFill>
                  <a:schemeClr val="tx1"/>
                </a:solidFill>
              </a:defRPr>
            </a:lvl3pPr>
            <a:lvl4pPr lvl="3">
              <a:buNone/>
              <a:defRPr sz="1300">
                <a:solidFill>
                  <a:schemeClr val="tx1"/>
                </a:solidFill>
              </a:defRPr>
            </a:lvl4pPr>
            <a:lvl5pPr lvl="4">
              <a:buNone/>
              <a:defRPr sz="1300">
                <a:solidFill>
                  <a:schemeClr val="tx1"/>
                </a:solidFill>
              </a:defRPr>
            </a:lvl5pPr>
            <a:lvl6pPr lvl="5">
              <a:buNone/>
              <a:defRPr sz="1300">
                <a:solidFill>
                  <a:schemeClr val="tx1"/>
                </a:solidFill>
              </a:defRPr>
            </a:lvl6pPr>
            <a:lvl7pPr lvl="6">
              <a:buNone/>
              <a:defRPr sz="1300">
                <a:solidFill>
                  <a:schemeClr val="tx1"/>
                </a:solidFill>
              </a:defRPr>
            </a:lvl7pPr>
            <a:lvl8pPr lvl="7">
              <a:buNone/>
              <a:defRPr sz="1300">
                <a:solidFill>
                  <a:schemeClr val="tx1"/>
                </a:solidFill>
              </a:defRPr>
            </a:lvl8pPr>
            <a:lvl9pPr lvl="8">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Layout">
  <p:cSld name="Basic Layout">
    <p:bg>
      <p:bgPr>
        <a:blipFill rotWithShape="1">
          <a:blip r:embed="rId2">
            <a:alphaModFix/>
          </a:blip>
          <a:stretch>
            <a:fillRect b="0" l="0" r="0" t="0"/>
          </a:stretch>
        </a:blipFill>
      </p:bgPr>
    </p:bg>
    <p:spTree>
      <p:nvGrpSpPr>
        <p:cNvPr id="54" name="Shape 54"/>
        <p:cNvGrpSpPr/>
        <p:nvPr/>
      </p:nvGrpSpPr>
      <p:grpSpPr>
        <a:xfrm>
          <a:off x="0" y="0"/>
          <a:ext cx="0" cy="0"/>
          <a:chOff x="0" y="0"/>
          <a:chExt cx="0" cy="0"/>
        </a:xfrm>
      </p:grpSpPr>
      <p:sp>
        <p:nvSpPr>
          <p:cNvPr id="55" name="Google Shape;55;p10"/>
          <p:cNvSpPr txBox="1"/>
          <p:nvPr>
            <p:ph type="title"/>
          </p:nvPr>
        </p:nvSpPr>
        <p:spPr>
          <a:xfrm>
            <a:off x="256200" y="139775"/>
            <a:ext cx="8887800" cy="466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3600">
                <a:solidFill>
                  <a:schemeClr val="lt1"/>
                </a:solidFill>
              </a:defRPr>
            </a:lvl2pPr>
            <a:lvl3pPr lvl="2" rtl="0">
              <a:spcBef>
                <a:spcPts val="0"/>
              </a:spcBef>
              <a:spcAft>
                <a:spcPts val="0"/>
              </a:spcAft>
              <a:buNone/>
              <a:defRPr sz="3600">
                <a:solidFill>
                  <a:schemeClr val="lt1"/>
                </a:solidFill>
              </a:defRPr>
            </a:lvl3pPr>
            <a:lvl4pPr lvl="3" rtl="0">
              <a:spcBef>
                <a:spcPts val="0"/>
              </a:spcBef>
              <a:spcAft>
                <a:spcPts val="0"/>
              </a:spcAft>
              <a:buNone/>
              <a:defRPr sz="3600">
                <a:solidFill>
                  <a:schemeClr val="lt1"/>
                </a:solidFill>
              </a:defRPr>
            </a:lvl4pPr>
            <a:lvl5pPr lvl="4" rtl="0">
              <a:spcBef>
                <a:spcPts val="0"/>
              </a:spcBef>
              <a:spcAft>
                <a:spcPts val="0"/>
              </a:spcAft>
              <a:buNone/>
              <a:defRPr sz="3600">
                <a:solidFill>
                  <a:schemeClr val="lt1"/>
                </a:solidFill>
              </a:defRPr>
            </a:lvl5pPr>
            <a:lvl6pPr lvl="5" rtl="0">
              <a:spcBef>
                <a:spcPts val="0"/>
              </a:spcBef>
              <a:spcAft>
                <a:spcPts val="0"/>
              </a:spcAft>
              <a:buNone/>
              <a:defRPr sz="3600">
                <a:solidFill>
                  <a:schemeClr val="lt1"/>
                </a:solidFill>
              </a:defRPr>
            </a:lvl6pPr>
            <a:lvl7pPr lvl="6" rtl="0">
              <a:spcBef>
                <a:spcPts val="0"/>
              </a:spcBef>
              <a:spcAft>
                <a:spcPts val="0"/>
              </a:spcAft>
              <a:buNone/>
              <a:defRPr sz="3600">
                <a:solidFill>
                  <a:schemeClr val="lt1"/>
                </a:solidFill>
              </a:defRPr>
            </a:lvl7pPr>
            <a:lvl8pPr lvl="7" rtl="0">
              <a:spcBef>
                <a:spcPts val="0"/>
              </a:spcBef>
              <a:spcAft>
                <a:spcPts val="0"/>
              </a:spcAft>
              <a:buNone/>
              <a:defRPr sz="3600">
                <a:solidFill>
                  <a:schemeClr val="lt1"/>
                </a:solidFill>
              </a:defRPr>
            </a:lvl8pPr>
            <a:lvl9pPr lvl="8" rtl="0">
              <a:spcBef>
                <a:spcPts val="0"/>
              </a:spcBef>
              <a:spcAft>
                <a:spcPts val="0"/>
              </a:spcAft>
              <a:buNone/>
              <a:defRPr sz="3600">
                <a:solidFill>
                  <a:schemeClr val="lt1"/>
                </a:solidFill>
              </a:defRPr>
            </a:lvl9pPr>
          </a:lstStyle>
          <a:p/>
        </p:txBody>
      </p:sp>
      <p:sp>
        <p:nvSpPr>
          <p:cNvPr id="56" name="Google Shape;56;p10"/>
          <p:cNvSpPr txBox="1"/>
          <p:nvPr>
            <p:ph idx="1" type="subTitle"/>
          </p:nvPr>
        </p:nvSpPr>
        <p:spPr>
          <a:xfrm>
            <a:off x="256200" y="667057"/>
            <a:ext cx="8887800" cy="288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7" name="Google Shape;5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hyperlink" Target="https://www.sightwordsgame.com/parts-of-speech/adjectives/positive/" TargetMode="External"/><Relationship Id="rId4" Type="http://schemas.openxmlformats.org/officeDocument/2006/relationships/hyperlink" Target="http://positivewordsresearch.com/negative-feelings-and-emotions/" TargetMode="External"/><Relationship Id="rId5" Type="http://schemas.openxmlformats.org/officeDocument/2006/relationships/image" Target="../media/image29.png"/><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9.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61.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5.png"/><Relationship Id="rId4" Type="http://schemas.openxmlformats.org/officeDocument/2006/relationships/image" Target="../media/image46.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idx="1" type="subTitle"/>
          </p:nvPr>
        </p:nvSpPr>
        <p:spPr>
          <a:xfrm>
            <a:off x="2926650" y="2792575"/>
            <a:ext cx="3342300" cy="1034400"/>
          </a:xfrm>
          <a:prstGeom prst="rect">
            <a:avLst/>
          </a:prstGeom>
        </p:spPr>
        <p:txBody>
          <a:bodyPr anchorCtr="0" anchor="ctr" bIns="91425" lIns="91425" spcFirstLastPara="1" rIns="91425" wrap="square" tIns="91425">
            <a:noAutofit/>
          </a:bodyPr>
          <a:lstStyle/>
          <a:p>
            <a:pPr indent="0" lvl="0" marL="0" rtl="0" algn="ctr">
              <a:spcBef>
                <a:spcPts val="240"/>
              </a:spcBef>
              <a:spcAft>
                <a:spcPts val="0"/>
              </a:spcAft>
              <a:buNone/>
            </a:pPr>
            <a:r>
              <a:rPr lang="en" sz="1200"/>
              <a:t>Drive</a:t>
            </a:r>
            <a:endParaRPr sz="1200"/>
          </a:p>
          <a:p>
            <a:pPr indent="0" lvl="0" marL="0" rtl="0" algn="ctr">
              <a:spcBef>
                <a:spcPts val="240"/>
              </a:spcBef>
              <a:spcAft>
                <a:spcPts val="0"/>
              </a:spcAft>
              <a:buNone/>
            </a:pPr>
            <a:r>
              <a:rPr lang="en" sz="1200"/>
              <a:t>Cheng Tsz Ying 55029856</a:t>
            </a:r>
            <a:endParaRPr sz="1200"/>
          </a:p>
          <a:p>
            <a:pPr indent="0" lvl="0" marL="0" rtl="0" algn="ctr">
              <a:spcBef>
                <a:spcPts val="240"/>
              </a:spcBef>
              <a:spcAft>
                <a:spcPts val="0"/>
              </a:spcAft>
              <a:buNone/>
            </a:pPr>
            <a:r>
              <a:rPr lang="en" sz="1200"/>
              <a:t>Chen Lee Wei 54334758</a:t>
            </a:r>
            <a:endParaRPr sz="1200"/>
          </a:p>
          <a:p>
            <a:pPr indent="0" lvl="0" marL="0" rtl="0" algn="ctr">
              <a:spcBef>
                <a:spcPts val="240"/>
              </a:spcBef>
              <a:spcAft>
                <a:spcPts val="0"/>
              </a:spcAft>
              <a:buNone/>
            </a:pPr>
            <a:r>
              <a:rPr lang="en" sz="1200"/>
              <a:t>Ng Cheuk Him 54969545</a:t>
            </a:r>
            <a:endParaRPr sz="1200"/>
          </a:p>
          <a:p>
            <a:pPr indent="0" lvl="0" marL="0" rtl="0" algn="ctr">
              <a:spcBef>
                <a:spcPts val="240"/>
              </a:spcBef>
              <a:spcAft>
                <a:spcPts val="0"/>
              </a:spcAft>
              <a:buNone/>
            </a:pPr>
            <a:r>
              <a:rPr lang="en" sz="1200"/>
              <a:t>Or Kei Lam 55062761</a:t>
            </a:r>
            <a:endParaRPr sz="1200"/>
          </a:p>
        </p:txBody>
      </p:sp>
      <p:sp>
        <p:nvSpPr>
          <p:cNvPr id="144" name="Google Shape;144;p23"/>
          <p:cNvSpPr txBox="1"/>
          <p:nvPr>
            <p:ph type="title"/>
          </p:nvPr>
        </p:nvSpPr>
        <p:spPr>
          <a:xfrm>
            <a:off x="2926651" y="1639625"/>
            <a:ext cx="3355500" cy="1192500"/>
          </a:xfrm>
          <a:prstGeom prst="rect">
            <a:avLst/>
          </a:prstGeom>
        </p:spPr>
        <p:txBody>
          <a:bodyPr anchorCtr="0" anchor="ctr" bIns="91425" lIns="91425" spcFirstLastPara="1" rIns="91425" wrap="square" tIns="91425">
            <a:noAutofit/>
          </a:bodyPr>
          <a:lstStyle/>
          <a:p>
            <a:pPr indent="0" lvl="0" marL="0" rtl="0" algn="ctr">
              <a:lnSpc>
                <a:spcPct val="80000"/>
              </a:lnSpc>
              <a:spcBef>
                <a:spcPts val="480"/>
              </a:spcBef>
              <a:spcAft>
                <a:spcPts val="0"/>
              </a:spcAft>
              <a:buClr>
                <a:srgbClr val="57A7BD"/>
              </a:buClr>
              <a:buFont typeface="Arial"/>
              <a:buNone/>
            </a:pPr>
            <a:r>
              <a:rPr lang="en"/>
              <a:t>MS 4252</a:t>
            </a:r>
            <a:endParaRPr/>
          </a:p>
          <a:p>
            <a:pPr indent="0" lvl="0" marL="0" rtl="0" algn="ctr">
              <a:lnSpc>
                <a:spcPct val="80000"/>
              </a:lnSpc>
              <a:spcBef>
                <a:spcPts val="480"/>
              </a:spcBef>
              <a:spcAft>
                <a:spcPts val="0"/>
              </a:spcAft>
              <a:buClr>
                <a:srgbClr val="57A7BD"/>
              </a:buClr>
              <a:buFont typeface="Arial"/>
              <a:buNone/>
            </a:pPr>
            <a:r>
              <a:rPr lang="en"/>
              <a:t>Big Data Analytics</a:t>
            </a:r>
            <a:endParaRPr/>
          </a:p>
          <a:p>
            <a:pPr indent="0" lvl="0" marL="0" rtl="0" algn="ctr">
              <a:lnSpc>
                <a:spcPct val="80000"/>
              </a:lnSpc>
              <a:spcBef>
                <a:spcPts val="480"/>
              </a:spcBef>
              <a:spcAft>
                <a:spcPts val="0"/>
              </a:spcAft>
              <a:buClr>
                <a:srgbClr val="57A7BD"/>
              </a:buClr>
              <a:buFont typeface="Arial"/>
              <a:buNone/>
            </a:pPr>
            <a:r>
              <a:rPr lang="en"/>
              <a:t>Group Project</a:t>
            </a:r>
            <a:endParaRPr/>
          </a:p>
          <a:p>
            <a:pPr indent="0" lvl="0" marL="0" rtl="0" algn="l">
              <a:spcBef>
                <a:spcPts val="0"/>
              </a:spcBef>
              <a:spcAft>
                <a:spcPts val="0"/>
              </a:spcAft>
              <a:buNone/>
            </a:pPr>
            <a:r>
              <a:t/>
            </a:r>
            <a:endParaRPr/>
          </a:p>
        </p:txBody>
      </p:sp>
      <p:sp>
        <p:nvSpPr>
          <p:cNvPr id="145" name="Google Shape;14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idx="12" type="sldNum"/>
          </p:nvPr>
        </p:nvSpPr>
        <p:spPr>
          <a:xfrm>
            <a:off x="8525121"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21" name="Google Shape;221;p32"/>
          <p:cNvGraphicFramePr/>
          <p:nvPr/>
        </p:nvGraphicFramePr>
        <p:xfrm>
          <a:off x="31638" y="977313"/>
          <a:ext cx="3000000" cy="3000000"/>
        </p:xfrm>
        <a:graphic>
          <a:graphicData uri="http://schemas.openxmlformats.org/drawingml/2006/table">
            <a:tbl>
              <a:tblPr>
                <a:noFill/>
                <a:tableStyleId>{772DED7F-FCF9-42F6-B7DD-A65F2280696B}</a:tableStyleId>
              </a:tblPr>
              <a:tblGrid>
                <a:gridCol w="440300"/>
                <a:gridCol w="2853525"/>
                <a:gridCol w="1100925"/>
              </a:tblGrid>
              <a:tr h="172650">
                <a:tc>
                  <a:txBody>
                    <a:bodyPr/>
                    <a:lstStyle/>
                    <a:p>
                      <a:pPr indent="0" lvl="0" marL="0" rtl="0" algn="l">
                        <a:spcBef>
                          <a:spcPts val="0"/>
                        </a:spcBef>
                        <a:spcAft>
                          <a:spcPts val="0"/>
                        </a:spcAft>
                        <a:buNone/>
                      </a:pPr>
                      <a:r>
                        <a:rPr b="1" lang="en" sz="1100">
                          <a:solidFill>
                            <a:srgbClr val="FFFFFF"/>
                          </a:solidFill>
                        </a:rPr>
                        <a:t>No.</a:t>
                      </a:r>
                      <a:endParaRPr b="1" sz="1100">
                        <a:solidFill>
                          <a:srgbClr val="FFFFFF"/>
                        </a:solidFill>
                      </a:endParaRPr>
                    </a:p>
                  </a:txBody>
                  <a:tcPr marT="91425" marB="91425" marR="91425" marL="91425"/>
                </a:tc>
                <a:tc>
                  <a:txBody>
                    <a:bodyPr/>
                    <a:lstStyle/>
                    <a:p>
                      <a:pPr indent="0" lvl="0" marL="0" rtl="0" algn="l">
                        <a:spcBef>
                          <a:spcPts val="0"/>
                        </a:spcBef>
                        <a:spcAft>
                          <a:spcPts val="0"/>
                        </a:spcAft>
                        <a:buNone/>
                      </a:pPr>
                      <a:r>
                        <a:rPr b="1" lang="en" sz="1100">
                          <a:solidFill>
                            <a:srgbClr val="FFFFFF"/>
                          </a:solidFill>
                        </a:rPr>
                        <a:t>Topic Terms</a:t>
                      </a:r>
                      <a:endParaRPr b="1" sz="1100">
                        <a:solidFill>
                          <a:srgbClr val="FFFFFF"/>
                        </a:solidFill>
                      </a:endParaRPr>
                    </a:p>
                  </a:txBody>
                  <a:tcPr marT="91425" marB="91425" marR="91425" marL="91425"/>
                </a:tc>
                <a:tc>
                  <a:txBody>
                    <a:bodyPr/>
                    <a:lstStyle/>
                    <a:p>
                      <a:pPr indent="0" lvl="0" marL="0" rtl="0" algn="l">
                        <a:spcBef>
                          <a:spcPts val="0"/>
                        </a:spcBef>
                        <a:spcAft>
                          <a:spcPts val="0"/>
                        </a:spcAft>
                        <a:buNone/>
                      </a:pPr>
                      <a:r>
                        <a:rPr b="1" lang="en" sz="1100">
                          <a:solidFill>
                            <a:srgbClr val="FFFFFF"/>
                          </a:solidFill>
                        </a:rPr>
                        <a:t>Issue</a:t>
                      </a:r>
                      <a:endParaRPr b="1" sz="1100">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1</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+gate, +agent,+pilot, +board, +wait</a:t>
                      </a:r>
                      <a:endParaRPr sz="1100">
                        <a:solidFill>
                          <a:srgbClr val="FFFFF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FFFFFF"/>
                          </a:solidFill>
                        </a:rPr>
                        <a:t>Boarding</a:t>
                      </a:r>
                      <a:endParaRPr>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2</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+class, +business, +lounge, +good, +excellent</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Lounge</a:t>
                      </a:r>
                      <a:endParaRPr>
                        <a:solidFill>
                          <a:srgbClr val="FFFFFF"/>
                        </a:solidFill>
                      </a:endParaRPr>
                    </a:p>
                  </a:txBody>
                  <a:tcPr marT="91425" marB="91425" marR="91425" marL="91425"/>
                </a:tc>
              </a:tr>
              <a:tr h="160075">
                <a:tc>
                  <a:txBody>
                    <a:bodyPr/>
                    <a:lstStyle/>
                    <a:p>
                      <a:pPr indent="0" lvl="0" marL="0" rtl="0" algn="l">
                        <a:spcBef>
                          <a:spcPts val="0"/>
                        </a:spcBef>
                        <a:spcAft>
                          <a:spcPts val="0"/>
                        </a:spcAft>
                        <a:buNone/>
                      </a:pPr>
                      <a:r>
                        <a:rPr lang="en" sz="1100">
                          <a:solidFill>
                            <a:srgbClr val="FFFFFF"/>
                          </a:solidFill>
                        </a:rPr>
                        <a:t>3</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+bag, +check,+carry on, +gate, +baggage</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Baggage</a:t>
                      </a:r>
                      <a:endParaRPr>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rPr>
                        <a:t>4</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+ticket,+purchase,+agent,+refund,+charge</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Refund</a:t>
                      </a:r>
                      <a:endParaRPr>
                        <a:solidFill>
                          <a:srgbClr val="FFFFFF"/>
                        </a:solidFill>
                      </a:endParaRPr>
                    </a:p>
                  </a:txBody>
                  <a:tcPr marT="91425" marB="91425" marR="91425" marL="91425"/>
                </a:tc>
              </a:tr>
              <a:tr h="160075">
                <a:tc>
                  <a:txBody>
                    <a:bodyPr/>
                    <a:lstStyle/>
                    <a:p>
                      <a:pPr indent="0" lvl="0" marL="0" rtl="0" algn="l">
                        <a:spcBef>
                          <a:spcPts val="0"/>
                        </a:spcBef>
                        <a:spcAft>
                          <a:spcPts val="0"/>
                        </a:spcAft>
                        <a:buNone/>
                      </a:pPr>
                      <a:r>
                        <a:rPr lang="en" sz="1100">
                          <a:solidFill>
                            <a:srgbClr val="FFFFFF"/>
                          </a:solidFill>
                        </a:rPr>
                        <a:t>5</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+hotel,+voucher,+miss,+room,+pay</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Compensation</a:t>
                      </a:r>
                      <a:endParaRPr>
                        <a:solidFill>
                          <a:srgbClr val="FFFFFF"/>
                        </a:solidFill>
                      </a:endParaRPr>
                    </a:p>
                  </a:txBody>
                  <a:tcPr marT="91425" marB="91425" marR="91425" marL="91425"/>
                </a:tc>
              </a:tr>
              <a:tr h="160075">
                <a:tc>
                  <a:txBody>
                    <a:bodyPr/>
                    <a:lstStyle/>
                    <a:p>
                      <a:pPr indent="0" lvl="0" marL="0" rtl="0" algn="l">
                        <a:spcBef>
                          <a:spcPts val="0"/>
                        </a:spcBef>
                        <a:spcAft>
                          <a:spcPts val="0"/>
                        </a:spcAft>
                        <a:buNone/>
                      </a:pPr>
                      <a:r>
                        <a:rPr lang="en" sz="1100">
                          <a:solidFill>
                            <a:srgbClr val="FFFFFF"/>
                          </a:solidFill>
                          <a:highlight>
                            <a:srgbClr val="FF9900"/>
                          </a:highlight>
                        </a:rPr>
                        <a:t>6</a:t>
                      </a:r>
                      <a:endParaRPr sz="1100">
                        <a:solidFill>
                          <a:srgbClr val="FFFFFF"/>
                        </a:solidFill>
                        <a:highlight>
                          <a:srgbClr val="FF9900"/>
                        </a:highlight>
                      </a:endParaRPr>
                    </a:p>
                  </a:txBody>
                  <a:tcPr marT="91425" marB="91425" marR="91425" marL="91425"/>
                </a:tc>
                <a:tc>
                  <a:txBody>
                    <a:bodyPr/>
                    <a:lstStyle/>
                    <a:p>
                      <a:pPr indent="0" lvl="0" marL="0" rtl="0" algn="l">
                        <a:spcBef>
                          <a:spcPts val="0"/>
                        </a:spcBef>
                        <a:spcAft>
                          <a:spcPts val="0"/>
                        </a:spcAft>
                        <a:buNone/>
                      </a:pPr>
                      <a:r>
                        <a:rPr lang="en" sz="1100">
                          <a:solidFill>
                            <a:srgbClr val="FFFFFF"/>
                          </a:solidFill>
                          <a:highlight>
                            <a:srgbClr val="FF9900"/>
                          </a:highlight>
                        </a:rPr>
                        <a:t>+seat,+row,+pay,+exit,+room</a:t>
                      </a:r>
                      <a:endParaRPr sz="1100">
                        <a:solidFill>
                          <a:srgbClr val="FFFFFF"/>
                        </a:solidFill>
                        <a:highlight>
                          <a:srgbClr val="FF9900"/>
                        </a:highlight>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FFFFFF"/>
                          </a:solidFill>
                          <a:highlight>
                            <a:srgbClr val="FF9900"/>
                          </a:highlight>
                        </a:rPr>
                        <a:t>Seat</a:t>
                      </a:r>
                      <a:endParaRPr>
                        <a:solidFill>
                          <a:srgbClr val="FFFFFF"/>
                        </a:solidFill>
                        <a:highlight>
                          <a:srgbClr val="FF9900"/>
                        </a:highlight>
                      </a:endParaRPr>
                    </a:p>
                  </a:txBody>
                  <a:tcPr marT="91425" marB="91425" marR="91425" marL="91425"/>
                </a:tc>
              </a:tr>
              <a:tr h="396200">
                <a:tc>
                  <a:txBody>
                    <a:bodyPr/>
                    <a:lstStyle/>
                    <a:p>
                      <a:pPr indent="0" lvl="0" marL="0" rtl="0" algn="l">
                        <a:spcBef>
                          <a:spcPts val="0"/>
                        </a:spcBef>
                        <a:spcAft>
                          <a:spcPts val="0"/>
                        </a:spcAft>
                        <a:buNone/>
                      </a:pPr>
                      <a:r>
                        <a:rPr lang="en" sz="1100">
                          <a:solidFill>
                            <a:srgbClr val="FFFFFF"/>
                          </a:solidFill>
                          <a:highlight>
                            <a:srgbClr val="FF9900"/>
                          </a:highlight>
                        </a:rPr>
                        <a:t>7</a:t>
                      </a:r>
                      <a:endParaRPr sz="1100">
                        <a:solidFill>
                          <a:srgbClr val="FFFFFF"/>
                        </a:solidFill>
                        <a:highlight>
                          <a:srgbClr val="FF9900"/>
                        </a:highlight>
                      </a:endParaRPr>
                    </a:p>
                  </a:txBody>
                  <a:tcPr marT="91425" marB="91425" marR="91425" marL="91425"/>
                </a:tc>
                <a:tc>
                  <a:txBody>
                    <a:bodyPr/>
                    <a:lstStyle/>
                    <a:p>
                      <a:pPr indent="0" lvl="0" marL="0" rtl="0" algn="l">
                        <a:spcBef>
                          <a:spcPts val="0"/>
                        </a:spcBef>
                        <a:spcAft>
                          <a:spcPts val="0"/>
                        </a:spcAft>
                        <a:buNone/>
                      </a:pPr>
                      <a:r>
                        <a:rPr lang="en" sz="1100">
                          <a:solidFill>
                            <a:srgbClr val="FFFFFF"/>
                          </a:solidFill>
                          <a:highlight>
                            <a:srgbClr val="FF9900"/>
                          </a:highlight>
                        </a:rPr>
                        <a:t>+rude,+staff,+help,+service,+attitude</a:t>
                      </a:r>
                      <a:endParaRPr sz="1100">
                        <a:solidFill>
                          <a:srgbClr val="FFFFFF"/>
                        </a:solidFill>
                        <a:highlight>
                          <a:srgbClr val="FF9900"/>
                        </a:highlight>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rgbClr val="FFFFFF"/>
                          </a:solidFill>
                          <a:highlight>
                            <a:srgbClr val="FF9900"/>
                          </a:highlight>
                        </a:rPr>
                        <a:t>Staff attitude</a:t>
                      </a:r>
                      <a:endParaRPr>
                        <a:solidFill>
                          <a:srgbClr val="FFFFFF"/>
                        </a:solidFill>
                        <a:highlight>
                          <a:srgbClr val="FF9900"/>
                        </a:highlight>
                      </a:endParaRPr>
                    </a:p>
                  </a:txBody>
                  <a:tcPr marT="91425" marB="91425" marR="91425" marL="91425"/>
                </a:tc>
              </a:tr>
            </a:tbl>
          </a:graphicData>
        </a:graphic>
      </p:graphicFrame>
      <p:sp>
        <p:nvSpPr>
          <p:cNvPr id="222" name="Google Shape;222;p32"/>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1 - Text Analysis</a:t>
            </a:r>
            <a:endParaRPr/>
          </a:p>
        </p:txBody>
      </p:sp>
      <p:sp>
        <p:nvSpPr>
          <p:cNvPr id="223" name="Google Shape;223;p32"/>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 the pattern behind the customer comments</a:t>
            </a:r>
            <a:endParaRPr/>
          </a:p>
        </p:txBody>
      </p:sp>
      <p:graphicFrame>
        <p:nvGraphicFramePr>
          <p:cNvPr id="224" name="Google Shape;224;p32"/>
          <p:cNvGraphicFramePr/>
          <p:nvPr/>
        </p:nvGraphicFramePr>
        <p:xfrm>
          <a:off x="4426388" y="977325"/>
          <a:ext cx="3000000" cy="3000000"/>
        </p:xfrm>
        <a:graphic>
          <a:graphicData uri="http://schemas.openxmlformats.org/drawingml/2006/table">
            <a:tbl>
              <a:tblPr>
                <a:noFill/>
                <a:tableStyleId>{772DED7F-FCF9-42F6-B7DD-A65F2280696B}</a:tableStyleId>
              </a:tblPr>
              <a:tblGrid>
                <a:gridCol w="422200"/>
                <a:gridCol w="3167100"/>
                <a:gridCol w="1096625"/>
              </a:tblGrid>
              <a:tr h="366825">
                <a:tc>
                  <a:txBody>
                    <a:bodyPr/>
                    <a:lstStyle/>
                    <a:p>
                      <a:pPr indent="0" lvl="0" marL="0" rtl="0" algn="l">
                        <a:spcBef>
                          <a:spcPts val="0"/>
                        </a:spcBef>
                        <a:spcAft>
                          <a:spcPts val="0"/>
                        </a:spcAft>
                        <a:buNone/>
                      </a:pPr>
                      <a:r>
                        <a:rPr b="1" lang="en" sz="1100">
                          <a:solidFill>
                            <a:srgbClr val="FFFFFF"/>
                          </a:solidFill>
                        </a:rPr>
                        <a:t>No.</a:t>
                      </a:r>
                      <a:endParaRPr b="1" sz="11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Topic Terms</a:t>
                      </a:r>
                      <a:endParaRPr b="1" sz="11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Issue</a:t>
                      </a:r>
                      <a:endParaRPr b="1" sz="11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0900">
                <a:tc>
                  <a:txBody>
                    <a:bodyPr/>
                    <a:lstStyle/>
                    <a:p>
                      <a:pPr indent="0" lvl="0" marL="0" rtl="0" algn="l">
                        <a:spcBef>
                          <a:spcPts val="0"/>
                        </a:spcBef>
                        <a:spcAft>
                          <a:spcPts val="0"/>
                        </a:spcAft>
                        <a:buNone/>
                      </a:pPr>
                      <a:r>
                        <a:rPr lang="en" sz="1100">
                          <a:solidFill>
                            <a:srgbClr val="FFFFFF"/>
                          </a:solidFill>
                        </a:rPr>
                        <a:t>8</a:t>
                      </a:r>
                      <a:endParaRPr sz="1100">
                        <a:solidFill>
                          <a:srgbClr val="FFFFFF"/>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solidFill>
                            <a:srgbClr val="FFFFFF"/>
                          </a:solidFill>
                        </a:rPr>
                        <a:t>+good, +great, +friendly, +comfortable, +nice </a:t>
                      </a:r>
                      <a:endParaRPr sz="1100">
                        <a:solidFill>
                          <a:srgbClr val="FFFFFF"/>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100">
                          <a:solidFill>
                            <a:srgbClr val="FFFFFF"/>
                          </a:solidFill>
                        </a:rPr>
                        <a:t>Overall comment</a:t>
                      </a:r>
                      <a:endParaRPr sz="1100">
                        <a:solidFill>
                          <a:srgbClr val="FFFFFF"/>
                        </a:solidFill>
                      </a:endParaRPr>
                    </a:p>
                  </a:txBody>
                  <a:tcPr marT="91425" marB="91425" marR="91425" marL="91425">
                    <a:lnT cap="flat" cmpd="sng" w="9525">
                      <a:solidFill>
                        <a:srgbClr val="9E9E9E"/>
                      </a:solidFill>
                      <a:prstDash val="solid"/>
                      <a:round/>
                      <a:headEnd len="sm" w="sm" type="none"/>
                      <a:tailEnd len="sm" w="sm" type="none"/>
                    </a:lnT>
                  </a:tcPr>
                </a:tc>
              </a:tr>
              <a:tr h="329925">
                <a:tc>
                  <a:txBody>
                    <a:bodyPr/>
                    <a:lstStyle/>
                    <a:p>
                      <a:pPr indent="0" lvl="0" marL="0" rtl="0" algn="l">
                        <a:spcBef>
                          <a:spcPts val="0"/>
                        </a:spcBef>
                        <a:spcAft>
                          <a:spcPts val="0"/>
                        </a:spcAft>
                        <a:buNone/>
                      </a:pPr>
                      <a:r>
                        <a:rPr lang="en" sz="1100">
                          <a:solidFill>
                            <a:srgbClr val="FFFFFF"/>
                          </a:solidFill>
                        </a:rPr>
                        <a:t>9</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+delay, +miss, +time, +late, +worst</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Delay</a:t>
                      </a:r>
                      <a:endParaRPr sz="1100">
                        <a:solidFill>
                          <a:srgbClr val="FFFFFF"/>
                        </a:solidFill>
                      </a:endParaRPr>
                    </a:p>
                  </a:txBody>
                  <a:tcPr marT="91425" marB="91425" marR="91425" marL="91425"/>
                </a:tc>
              </a:tr>
              <a:tr h="430900">
                <a:tc>
                  <a:txBody>
                    <a:bodyPr/>
                    <a:lstStyle/>
                    <a:p>
                      <a:pPr indent="0" lvl="0" marL="0" rtl="0" algn="l">
                        <a:spcBef>
                          <a:spcPts val="0"/>
                        </a:spcBef>
                        <a:spcAft>
                          <a:spcPts val="0"/>
                        </a:spcAft>
                        <a:buNone/>
                      </a:pPr>
                      <a:r>
                        <a:rPr lang="en" sz="1100">
                          <a:solidFill>
                            <a:srgbClr val="FFFFFF"/>
                          </a:solidFill>
                        </a:rPr>
                        <a:t>10</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+luggage, +baggage, +lost, +find, +claim</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Lost luggage</a:t>
                      </a:r>
                      <a:endParaRPr sz="1100">
                        <a:solidFill>
                          <a:srgbClr val="FFFFFF"/>
                        </a:solidFill>
                      </a:endParaRPr>
                    </a:p>
                  </a:txBody>
                  <a:tcPr marT="91425" marB="91425" marR="91425" marL="91425"/>
                </a:tc>
              </a:tr>
              <a:tr h="430900">
                <a:tc>
                  <a:txBody>
                    <a:bodyPr/>
                    <a:lstStyle/>
                    <a:p>
                      <a:pPr indent="0" lvl="0" marL="0" rtl="0" algn="l">
                        <a:spcBef>
                          <a:spcPts val="0"/>
                        </a:spcBef>
                        <a:spcAft>
                          <a:spcPts val="0"/>
                        </a:spcAft>
                        <a:buNone/>
                      </a:pPr>
                      <a:r>
                        <a:rPr lang="en" sz="1100">
                          <a:solidFill>
                            <a:srgbClr val="FFFFFF"/>
                          </a:solidFill>
                          <a:highlight>
                            <a:srgbClr val="FF9900"/>
                          </a:highlight>
                        </a:rPr>
                        <a:t>11</a:t>
                      </a:r>
                      <a:endParaRPr sz="1100">
                        <a:solidFill>
                          <a:srgbClr val="FFFFFF"/>
                        </a:solidFill>
                        <a:highlight>
                          <a:srgbClr val="FF9900"/>
                        </a:highlight>
                      </a:endParaRPr>
                    </a:p>
                  </a:txBody>
                  <a:tcPr marT="91425" marB="91425" marR="91425" marL="91425"/>
                </a:tc>
                <a:tc>
                  <a:txBody>
                    <a:bodyPr/>
                    <a:lstStyle/>
                    <a:p>
                      <a:pPr indent="0" lvl="0" marL="0" rtl="0" algn="l">
                        <a:spcBef>
                          <a:spcPts val="0"/>
                        </a:spcBef>
                        <a:spcAft>
                          <a:spcPts val="0"/>
                        </a:spcAft>
                        <a:buNone/>
                      </a:pPr>
                      <a:r>
                        <a:rPr lang="en" sz="1100">
                          <a:solidFill>
                            <a:srgbClr val="FFFFFF"/>
                          </a:solidFill>
                          <a:highlight>
                            <a:srgbClr val="FF9900"/>
                          </a:highlight>
                        </a:rPr>
                        <a:t>+entertainment, +old, +screen, +tv, +movie</a:t>
                      </a:r>
                      <a:endParaRPr sz="1100">
                        <a:solidFill>
                          <a:srgbClr val="FFFFFF"/>
                        </a:solidFill>
                        <a:highlight>
                          <a:srgbClr val="FF9900"/>
                        </a:highlight>
                      </a:endParaRPr>
                    </a:p>
                  </a:txBody>
                  <a:tcPr marT="91425" marB="91425" marR="91425" marL="91425"/>
                </a:tc>
                <a:tc>
                  <a:txBody>
                    <a:bodyPr/>
                    <a:lstStyle/>
                    <a:p>
                      <a:pPr indent="0" lvl="0" marL="0" rtl="0" algn="l">
                        <a:spcBef>
                          <a:spcPts val="0"/>
                        </a:spcBef>
                        <a:spcAft>
                          <a:spcPts val="0"/>
                        </a:spcAft>
                        <a:buNone/>
                      </a:pPr>
                      <a:r>
                        <a:rPr lang="en" sz="1100">
                          <a:solidFill>
                            <a:srgbClr val="FFFFFF"/>
                          </a:solidFill>
                          <a:highlight>
                            <a:srgbClr val="FF9900"/>
                          </a:highlight>
                        </a:rPr>
                        <a:t>Entertainment </a:t>
                      </a:r>
                      <a:endParaRPr sz="1100">
                        <a:solidFill>
                          <a:srgbClr val="FFFFFF"/>
                        </a:solidFill>
                        <a:highlight>
                          <a:srgbClr val="FF9900"/>
                        </a:highlight>
                      </a:endParaRPr>
                    </a:p>
                  </a:txBody>
                  <a:tcPr marT="91425" marB="91425" marR="91425" marL="91425"/>
                </a:tc>
              </a:tr>
              <a:tr h="430900">
                <a:tc>
                  <a:txBody>
                    <a:bodyPr/>
                    <a:lstStyle/>
                    <a:p>
                      <a:pPr indent="0" lvl="0" marL="0" rtl="0" algn="l">
                        <a:spcBef>
                          <a:spcPts val="0"/>
                        </a:spcBef>
                        <a:spcAft>
                          <a:spcPts val="0"/>
                        </a:spcAft>
                        <a:buNone/>
                      </a:pPr>
                      <a:r>
                        <a:rPr lang="en" sz="1100">
                          <a:solidFill>
                            <a:srgbClr val="FFFFFF"/>
                          </a:solidFill>
                        </a:rPr>
                        <a:t>12</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+cancel, +day, +refund, +book, +re-book</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Cancel booking </a:t>
                      </a:r>
                      <a:endParaRPr sz="1100">
                        <a:solidFill>
                          <a:srgbClr val="FFFFFF"/>
                        </a:solidFill>
                      </a:endParaRPr>
                    </a:p>
                  </a:txBody>
                  <a:tcPr marT="91425" marB="91425" marR="91425" marL="91425"/>
                </a:tc>
              </a:tr>
              <a:tr h="427200">
                <a:tc>
                  <a:txBody>
                    <a:bodyPr/>
                    <a:lstStyle/>
                    <a:p>
                      <a:pPr indent="0" lvl="0" marL="0" rtl="0" algn="l">
                        <a:spcBef>
                          <a:spcPts val="0"/>
                        </a:spcBef>
                        <a:spcAft>
                          <a:spcPts val="0"/>
                        </a:spcAft>
                        <a:buNone/>
                      </a:pPr>
                      <a:r>
                        <a:rPr lang="en" sz="1100">
                          <a:solidFill>
                            <a:srgbClr val="FFFFFF"/>
                          </a:solidFill>
                          <a:highlight>
                            <a:srgbClr val="FF9900"/>
                          </a:highlight>
                        </a:rPr>
                        <a:t>13</a:t>
                      </a:r>
                      <a:endParaRPr sz="1100">
                        <a:solidFill>
                          <a:srgbClr val="FFFFFF"/>
                        </a:solidFill>
                        <a:highlight>
                          <a:srgbClr val="FF9900"/>
                        </a:highlight>
                      </a:endParaRPr>
                    </a:p>
                  </a:txBody>
                  <a:tcPr marT="91425" marB="91425" marR="91425" marL="91425"/>
                </a:tc>
                <a:tc>
                  <a:txBody>
                    <a:bodyPr/>
                    <a:lstStyle/>
                    <a:p>
                      <a:pPr indent="0" lvl="0" marL="0" rtl="0" algn="l">
                        <a:spcBef>
                          <a:spcPts val="0"/>
                        </a:spcBef>
                        <a:spcAft>
                          <a:spcPts val="0"/>
                        </a:spcAft>
                        <a:buNone/>
                      </a:pPr>
                      <a:r>
                        <a:rPr lang="en" sz="1100">
                          <a:solidFill>
                            <a:srgbClr val="FFFFFF"/>
                          </a:solidFill>
                          <a:highlight>
                            <a:srgbClr val="FF9900"/>
                          </a:highlight>
                        </a:rPr>
                        <a:t>+offer, +drink, +serve, +water, +snack</a:t>
                      </a:r>
                      <a:endParaRPr sz="1100">
                        <a:solidFill>
                          <a:srgbClr val="FFFFFF"/>
                        </a:solidFill>
                        <a:highlight>
                          <a:srgbClr val="FF9900"/>
                        </a:highlight>
                      </a:endParaRPr>
                    </a:p>
                  </a:txBody>
                  <a:tcPr marT="91425" marB="91425" marR="91425" marL="91425"/>
                </a:tc>
                <a:tc>
                  <a:txBody>
                    <a:bodyPr/>
                    <a:lstStyle/>
                    <a:p>
                      <a:pPr indent="0" lvl="0" marL="0" rtl="0" algn="l">
                        <a:spcBef>
                          <a:spcPts val="0"/>
                        </a:spcBef>
                        <a:spcAft>
                          <a:spcPts val="0"/>
                        </a:spcAft>
                        <a:buNone/>
                      </a:pPr>
                      <a:r>
                        <a:rPr lang="en" sz="1100">
                          <a:solidFill>
                            <a:srgbClr val="FFFFFF"/>
                          </a:solidFill>
                          <a:highlight>
                            <a:srgbClr val="FF9900"/>
                          </a:highlight>
                        </a:rPr>
                        <a:t>Food and Beverage</a:t>
                      </a:r>
                      <a:endParaRPr sz="1100">
                        <a:solidFill>
                          <a:srgbClr val="FFFFFF"/>
                        </a:solidFill>
                        <a:highlight>
                          <a:srgbClr val="FF9900"/>
                        </a:highlight>
                      </a:endParaRPr>
                    </a:p>
                  </a:txBody>
                  <a:tcPr marT="91425" marB="91425" marR="91425" marL="91425"/>
                </a:tc>
              </a:tr>
              <a:tr h="430900">
                <a:tc>
                  <a:txBody>
                    <a:bodyPr/>
                    <a:lstStyle/>
                    <a:p>
                      <a:pPr indent="0" lvl="0" marL="0" rtl="0" algn="l">
                        <a:spcBef>
                          <a:spcPts val="0"/>
                        </a:spcBef>
                        <a:spcAft>
                          <a:spcPts val="0"/>
                        </a:spcAft>
                        <a:buNone/>
                      </a:pPr>
                      <a:r>
                        <a:rPr lang="en" sz="1100">
                          <a:solidFill>
                            <a:srgbClr val="FFFFFF"/>
                          </a:solidFill>
                        </a:rPr>
                        <a:t>14</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+pass, +board, +check, +counter, +kiosk</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Counter</a:t>
                      </a:r>
                      <a:endParaRPr sz="1100">
                        <a:solidFill>
                          <a:srgbClr val="FFFFFF"/>
                        </a:solidFill>
                      </a:endParaRPr>
                    </a:p>
                  </a:txBody>
                  <a:tcPr marT="91425" marB="91425" marR="91425" marL="91425"/>
                </a:tc>
              </a:tr>
              <a:tr h="494025">
                <a:tc>
                  <a:txBody>
                    <a:bodyPr/>
                    <a:lstStyle/>
                    <a:p>
                      <a:pPr indent="0" lvl="0" marL="0" rtl="0" algn="l">
                        <a:spcBef>
                          <a:spcPts val="0"/>
                        </a:spcBef>
                        <a:spcAft>
                          <a:spcPts val="0"/>
                        </a:spcAft>
                        <a:buNone/>
                      </a:pPr>
                      <a:r>
                        <a:rPr lang="en" sz="1100">
                          <a:solidFill>
                            <a:srgbClr val="FFFFFF"/>
                          </a:solidFill>
                        </a:rPr>
                        <a:t>15</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+long, +maintenance, +disappoint, +delay, +poor</a:t>
                      </a:r>
                      <a:endParaRPr sz="1100">
                        <a:solidFill>
                          <a:srgbClr val="FFFFFF"/>
                        </a:solidFill>
                      </a:endParaRPr>
                    </a:p>
                  </a:txBody>
                  <a:tcPr marT="91425" marB="91425" marR="91425" marL="91425"/>
                </a:tc>
                <a:tc>
                  <a:txBody>
                    <a:bodyPr/>
                    <a:lstStyle/>
                    <a:p>
                      <a:pPr indent="0" lvl="0" marL="0" rtl="0" algn="l">
                        <a:spcBef>
                          <a:spcPts val="0"/>
                        </a:spcBef>
                        <a:spcAft>
                          <a:spcPts val="0"/>
                        </a:spcAft>
                        <a:buNone/>
                      </a:pPr>
                      <a:r>
                        <a:rPr lang="en" sz="1100">
                          <a:solidFill>
                            <a:srgbClr val="FFFFFF"/>
                          </a:solidFill>
                        </a:rPr>
                        <a:t>Delay</a:t>
                      </a:r>
                      <a:endParaRPr sz="1100">
                        <a:solidFill>
                          <a:srgbClr val="FFFFFF"/>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736400" y="2218800"/>
            <a:ext cx="54390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Objective 2 - Sentiment Analysis</a:t>
            </a:r>
            <a:endParaRPr sz="2800"/>
          </a:p>
        </p:txBody>
      </p:sp>
      <p:sp>
        <p:nvSpPr>
          <p:cNvPr id="230" name="Google Shape;230;p33"/>
          <p:cNvSpPr txBox="1"/>
          <p:nvPr>
            <p:ph idx="1" type="subTitle"/>
          </p:nvPr>
        </p:nvSpPr>
        <p:spPr>
          <a:xfrm>
            <a:off x="3736400" y="2726375"/>
            <a:ext cx="54390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Identifying the sentiment of customer comments </a:t>
            </a:r>
            <a:endParaRPr/>
          </a:p>
        </p:txBody>
      </p:sp>
      <p:sp>
        <p:nvSpPr>
          <p:cNvPr id="231" name="Google Shape;23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Objective 2 - Sentiment Analysis</a:t>
            </a:r>
            <a:endParaRPr/>
          </a:p>
        </p:txBody>
      </p:sp>
      <p:sp>
        <p:nvSpPr>
          <p:cNvPr id="237" name="Google Shape;237;p34"/>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Identifying the sentiment of customer comments</a:t>
            </a:r>
            <a:endParaRPr/>
          </a:p>
        </p:txBody>
      </p:sp>
      <p:sp>
        <p:nvSpPr>
          <p:cNvPr id="238" name="Google Shape;23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34"/>
          <p:cNvPicPr preferRelativeResize="0"/>
          <p:nvPr/>
        </p:nvPicPr>
        <p:blipFill>
          <a:blip r:embed="rId3">
            <a:alphaModFix/>
          </a:blip>
          <a:stretch>
            <a:fillRect/>
          </a:stretch>
        </p:blipFill>
        <p:spPr>
          <a:xfrm>
            <a:off x="1032400" y="1773425"/>
            <a:ext cx="3495675" cy="2143125"/>
          </a:xfrm>
          <a:prstGeom prst="rect">
            <a:avLst/>
          </a:prstGeom>
          <a:noFill/>
          <a:ln>
            <a:noFill/>
          </a:ln>
        </p:spPr>
      </p:pic>
      <p:sp>
        <p:nvSpPr>
          <p:cNvPr id="240" name="Google Shape;240;p34"/>
          <p:cNvSpPr txBox="1"/>
          <p:nvPr/>
        </p:nvSpPr>
        <p:spPr>
          <a:xfrm>
            <a:off x="5088125" y="1151701"/>
            <a:ext cx="3000000" cy="276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en">
                <a:solidFill>
                  <a:srgbClr val="FFFFFF"/>
                </a:solidFill>
              </a:rPr>
              <a:t>Training Dataset:</a:t>
            </a:r>
            <a:endParaRPr>
              <a:solidFill>
                <a:srgbClr val="FFFFFF"/>
              </a:solidFill>
            </a:endParaRPr>
          </a:p>
          <a:p>
            <a:pPr indent="0" lvl="0" marL="0" rtl="0" algn="l">
              <a:lnSpc>
                <a:spcPct val="115000"/>
              </a:lnSpc>
              <a:spcBef>
                <a:spcPts val="0"/>
              </a:spcBef>
              <a:spcAft>
                <a:spcPts val="0"/>
              </a:spcAft>
              <a:buNone/>
            </a:pPr>
            <a:r>
              <a:rPr lang="en">
                <a:solidFill>
                  <a:srgbClr val="FFFFFF"/>
                </a:solidFill>
              </a:rPr>
              <a:t>100 Positive comments</a:t>
            </a:r>
            <a:endParaRPr>
              <a:solidFill>
                <a:srgbClr val="FFFFFF"/>
              </a:solidFill>
            </a:endParaRPr>
          </a:p>
          <a:p>
            <a:pPr indent="0" lvl="0" marL="0" rtl="0" algn="l">
              <a:lnSpc>
                <a:spcPct val="115000"/>
              </a:lnSpc>
              <a:spcBef>
                <a:spcPts val="0"/>
              </a:spcBef>
              <a:spcAft>
                <a:spcPts val="0"/>
              </a:spcAft>
              <a:buNone/>
            </a:pPr>
            <a:r>
              <a:rPr lang="en">
                <a:solidFill>
                  <a:srgbClr val="FFFFFF"/>
                </a:solidFill>
              </a:rPr>
              <a:t>100 Negative comments</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en">
                <a:solidFill>
                  <a:srgbClr val="FFFFFF"/>
                </a:solidFill>
              </a:rPr>
              <a:t>Validation Dataset:</a:t>
            </a:r>
            <a:endParaRPr>
              <a:solidFill>
                <a:srgbClr val="FFFFFF"/>
              </a:solidFill>
            </a:endParaRPr>
          </a:p>
          <a:p>
            <a:pPr indent="0" lvl="0" marL="0" rtl="0" algn="l">
              <a:lnSpc>
                <a:spcPct val="115000"/>
              </a:lnSpc>
              <a:spcBef>
                <a:spcPts val="0"/>
              </a:spcBef>
              <a:spcAft>
                <a:spcPts val="0"/>
              </a:spcAft>
              <a:buNone/>
            </a:pPr>
            <a:r>
              <a:rPr lang="en">
                <a:solidFill>
                  <a:srgbClr val="FFFFFF"/>
                </a:solidFill>
              </a:rPr>
              <a:t>100 Positive comments</a:t>
            </a:r>
            <a:endParaRPr>
              <a:solidFill>
                <a:srgbClr val="FFFFFF"/>
              </a:solidFill>
            </a:endParaRPr>
          </a:p>
          <a:p>
            <a:pPr indent="0" lvl="0" marL="0" rtl="0" algn="l">
              <a:lnSpc>
                <a:spcPct val="115000"/>
              </a:lnSpc>
              <a:spcBef>
                <a:spcPts val="0"/>
              </a:spcBef>
              <a:spcAft>
                <a:spcPts val="0"/>
              </a:spcAft>
              <a:buNone/>
            </a:pPr>
            <a:r>
              <a:rPr lang="en">
                <a:solidFill>
                  <a:srgbClr val="FFFFFF"/>
                </a:solidFill>
              </a:rPr>
              <a:t>100 Negative comments</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en">
                <a:solidFill>
                  <a:srgbClr val="FFFFFF"/>
                </a:solidFill>
              </a:rPr>
              <a:t>Overall Comments: 2830</a:t>
            </a:r>
            <a:endParaRPr>
              <a:solidFill>
                <a:srgbClr val="FFFFFF"/>
              </a:solidFill>
            </a:endParaRPr>
          </a:p>
        </p:txBody>
      </p:sp>
      <p:cxnSp>
        <p:nvCxnSpPr>
          <p:cNvPr id="241" name="Google Shape;241;p34"/>
          <p:cNvCxnSpPr/>
          <p:nvPr/>
        </p:nvCxnSpPr>
        <p:spPr>
          <a:xfrm flipH="1" rot="10800000">
            <a:off x="4581575" y="1654600"/>
            <a:ext cx="573900" cy="6027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34"/>
          <p:cNvCxnSpPr/>
          <p:nvPr/>
        </p:nvCxnSpPr>
        <p:spPr>
          <a:xfrm>
            <a:off x="4572000" y="2448600"/>
            <a:ext cx="526200" cy="957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34"/>
          <p:cNvCxnSpPr/>
          <p:nvPr/>
        </p:nvCxnSpPr>
        <p:spPr>
          <a:xfrm>
            <a:off x="4581575" y="2639900"/>
            <a:ext cx="526200" cy="87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Objective 2 - Sentiment Analysis</a:t>
            </a:r>
            <a:endParaRPr/>
          </a:p>
        </p:txBody>
      </p:sp>
      <p:sp>
        <p:nvSpPr>
          <p:cNvPr id="249" name="Google Shape;249;p35"/>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Identifying the sentiment of customer comments</a:t>
            </a:r>
            <a:endParaRPr/>
          </a:p>
        </p:txBody>
      </p:sp>
      <p:sp>
        <p:nvSpPr>
          <p:cNvPr id="250" name="Google Shape;25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5"/>
          <p:cNvSpPr txBox="1"/>
          <p:nvPr/>
        </p:nvSpPr>
        <p:spPr>
          <a:xfrm>
            <a:off x="832150" y="1119075"/>
            <a:ext cx="550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Building Advanced Statistical Models:</a:t>
            </a:r>
            <a:endParaRPr>
              <a:solidFill>
                <a:srgbClr val="FFFFFF"/>
              </a:solidFill>
            </a:endParaRPr>
          </a:p>
          <a:p>
            <a:pPr indent="0" lvl="0" marL="0" rtl="0" algn="l">
              <a:spcBef>
                <a:spcPts val="0"/>
              </a:spcBef>
              <a:spcAft>
                <a:spcPts val="0"/>
              </a:spcAft>
              <a:buNone/>
            </a:pPr>
            <a:r>
              <a:t/>
            </a:r>
            <a:endParaRPr/>
          </a:p>
        </p:txBody>
      </p:sp>
      <p:pic>
        <p:nvPicPr>
          <p:cNvPr id="252" name="Google Shape;252;p35"/>
          <p:cNvPicPr preferRelativeResize="0"/>
          <p:nvPr/>
        </p:nvPicPr>
        <p:blipFill rotWithShape="1">
          <a:blip r:embed="rId3">
            <a:alphaModFix/>
          </a:blip>
          <a:srcRect b="0" l="0" r="0" t="25755"/>
          <a:stretch/>
        </p:blipFill>
        <p:spPr>
          <a:xfrm>
            <a:off x="5193100" y="1616477"/>
            <a:ext cx="2933901" cy="2258451"/>
          </a:xfrm>
          <a:prstGeom prst="rect">
            <a:avLst/>
          </a:prstGeom>
          <a:noFill/>
          <a:ln>
            <a:noFill/>
          </a:ln>
        </p:spPr>
      </p:pic>
      <p:pic>
        <p:nvPicPr>
          <p:cNvPr id="253" name="Google Shape;253;p35"/>
          <p:cNvPicPr preferRelativeResize="0"/>
          <p:nvPr/>
        </p:nvPicPr>
        <p:blipFill>
          <a:blip r:embed="rId4">
            <a:alphaModFix/>
          </a:blip>
          <a:stretch>
            <a:fillRect/>
          </a:stretch>
        </p:blipFill>
        <p:spPr>
          <a:xfrm>
            <a:off x="726925" y="1770275"/>
            <a:ext cx="3876675" cy="2028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Objective 2 - Sentiment Analysis</a:t>
            </a:r>
            <a:endParaRPr/>
          </a:p>
        </p:txBody>
      </p:sp>
      <p:sp>
        <p:nvSpPr>
          <p:cNvPr id="259" name="Google Shape;259;p36"/>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Identifying the sentiment of customer comments</a:t>
            </a:r>
            <a:endParaRPr/>
          </a:p>
        </p:txBody>
      </p:sp>
      <p:sp>
        <p:nvSpPr>
          <p:cNvPr id="260" name="Google Shape;26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6"/>
          <p:cNvSpPr txBox="1"/>
          <p:nvPr/>
        </p:nvSpPr>
        <p:spPr>
          <a:xfrm>
            <a:off x="832150" y="1119075"/>
            <a:ext cx="550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Building Rule Base Models:</a:t>
            </a:r>
            <a:endParaRPr>
              <a:solidFill>
                <a:srgbClr val="FFFFFF"/>
              </a:solidFill>
            </a:endParaRPr>
          </a:p>
          <a:p>
            <a:pPr indent="0" lvl="0" marL="0" rtl="0" algn="l">
              <a:spcBef>
                <a:spcPts val="0"/>
              </a:spcBef>
              <a:spcAft>
                <a:spcPts val="0"/>
              </a:spcAft>
              <a:buNone/>
            </a:pPr>
            <a:r>
              <a:t/>
            </a:r>
            <a:endParaRPr/>
          </a:p>
        </p:txBody>
      </p:sp>
      <p:sp>
        <p:nvSpPr>
          <p:cNvPr id="262" name="Google Shape;262;p36"/>
          <p:cNvSpPr txBox="1"/>
          <p:nvPr/>
        </p:nvSpPr>
        <p:spPr>
          <a:xfrm>
            <a:off x="392150" y="3309450"/>
            <a:ext cx="30000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Positive adjective:</a:t>
            </a:r>
            <a:endParaRPr b="1" sz="1000">
              <a:solidFill>
                <a:srgbClr val="FFFFFF"/>
              </a:solidFill>
            </a:endParaRPr>
          </a:p>
          <a:p>
            <a:pPr indent="0" lvl="0" marL="0" rtl="0" algn="l">
              <a:spcBef>
                <a:spcPts val="0"/>
              </a:spcBef>
              <a:spcAft>
                <a:spcPts val="0"/>
              </a:spcAft>
              <a:buNone/>
            </a:pPr>
            <a:r>
              <a:rPr lang="en" sz="1000" u="sng">
                <a:solidFill>
                  <a:srgbClr val="FFFFFF"/>
                </a:solidFill>
                <a:hlinkClick r:id="rId3">
                  <a:extLst>
                    <a:ext uri="{A12FA001-AC4F-418D-AE19-62706E023703}">
                      <ahyp:hlinkClr val="tx"/>
                    </a:ext>
                  </a:extLst>
                </a:hlinkClick>
              </a:rPr>
              <a:t>https://www.sightwordsgame.com/parts-of-speech/adjectives/positive/</a:t>
            </a:r>
            <a:endParaRPr sz="1000">
              <a:solidFill>
                <a:srgbClr val="FFFFFF"/>
              </a:solidFill>
            </a:endParaRPr>
          </a:p>
          <a:p>
            <a:pPr indent="0" lvl="0" marL="0" rtl="0" algn="l">
              <a:spcBef>
                <a:spcPts val="0"/>
              </a:spcBef>
              <a:spcAft>
                <a:spcPts val="0"/>
              </a:spcAft>
              <a:buNone/>
            </a:pPr>
            <a:r>
              <a:rPr b="1" lang="en" sz="1000">
                <a:solidFill>
                  <a:srgbClr val="FFFFFF"/>
                </a:solidFill>
              </a:rPr>
              <a:t>Negative adjective:</a:t>
            </a:r>
            <a:endParaRPr b="1" sz="1000">
              <a:solidFill>
                <a:srgbClr val="FFFFFF"/>
              </a:solidFill>
            </a:endParaRPr>
          </a:p>
          <a:p>
            <a:pPr indent="0" lvl="0" marL="0" rtl="0" algn="l">
              <a:spcBef>
                <a:spcPts val="0"/>
              </a:spcBef>
              <a:spcAft>
                <a:spcPts val="0"/>
              </a:spcAft>
              <a:buClr>
                <a:schemeClr val="dk1"/>
              </a:buClr>
              <a:buSzPts val="1100"/>
              <a:buFont typeface="Arial"/>
              <a:buNone/>
            </a:pPr>
            <a:r>
              <a:rPr lang="en" sz="1000" u="sng">
                <a:solidFill>
                  <a:srgbClr val="FFFFFF"/>
                </a:solidFill>
                <a:hlinkClick r:id="rId4">
                  <a:extLst>
                    <a:ext uri="{A12FA001-AC4F-418D-AE19-62706E023703}">
                      <ahyp:hlinkClr val="tx"/>
                    </a:ext>
                  </a:extLst>
                </a:hlinkClick>
              </a:rPr>
              <a:t>http://positivewordsresearch.com/negative-feelings-and-emotions/</a:t>
            </a:r>
            <a:endParaRPr sz="1000">
              <a:solidFill>
                <a:srgbClr val="FFFFFF"/>
              </a:solidFill>
            </a:endParaRPr>
          </a:p>
          <a:p>
            <a:pPr indent="0" lvl="0" marL="0" rtl="0" algn="l">
              <a:spcBef>
                <a:spcPts val="0"/>
              </a:spcBef>
              <a:spcAft>
                <a:spcPts val="0"/>
              </a:spcAft>
              <a:buNone/>
            </a:pPr>
            <a:r>
              <a:t/>
            </a:r>
            <a:endParaRPr sz="1000">
              <a:solidFill>
                <a:srgbClr val="FFFFFF"/>
              </a:solidFill>
            </a:endParaRPr>
          </a:p>
        </p:txBody>
      </p:sp>
      <p:pic>
        <p:nvPicPr>
          <p:cNvPr id="263" name="Google Shape;263;p36"/>
          <p:cNvPicPr preferRelativeResize="0"/>
          <p:nvPr/>
        </p:nvPicPr>
        <p:blipFill>
          <a:blip r:embed="rId5">
            <a:alphaModFix/>
          </a:blip>
          <a:stretch>
            <a:fillRect/>
          </a:stretch>
        </p:blipFill>
        <p:spPr>
          <a:xfrm>
            <a:off x="774775" y="1564973"/>
            <a:ext cx="2779425" cy="1692175"/>
          </a:xfrm>
          <a:prstGeom prst="rect">
            <a:avLst/>
          </a:prstGeom>
          <a:noFill/>
          <a:ln>
            <a:noFill/>
          </a:ln>
        </p:spPr>
      </p:pic>
      <p:pic>
        <p:nvPicPr>
          <p:cNvPr id="264" name="Google Shape;264;p36"/>
          <p:cNvPicPr preferRelativeResize="0"/>
          <p:nvPr/>
        </p:nvPicPr>
        <p:blipFill>
          <a:blip r:embed="rId6">
            <a:alphaModFix/>
          </a:blip>
          <a:stretch>
            <a:fillRect/>
          </a:stretch>
        </p:blipFill>
        <p:spPr>
          <a:xfrm>
            <a:off x="3706600" y="1119075"/>
            <a:ext cx="5188747" cy="3872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2 - Sentiment Analysis</a:t>
            </a:r>
            <a:endParaRPr/>
          </a:p>
        </p:txBody>
      </p:sp>
      <p:sp>
        <p:nvSpPr>
          <p:cNvPr id="270" name="Google Shape;270;p37"/>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Identifying the sentiment of customer comments</a:t>
            </a:r>
            <a:endParaRPr/>
          </a:p>
        </p:txBody>
      </p:sp>
      <p:sp>
        <p:nvSpPr>
          <p:cNvPr id="271" name="Google Shape;27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2" name="Google Shape;272;p37"/>
          <p:cNvPicPr preferRelativeResize="0"/>
          <p:nvPr/>
        </p:nvPicPr>
        <p:blipFill>
          <a:blip r:embed="rId3">
            <a:alphaModFix/>
          </a:blip>
          <a:stretch>
            <a:fillRect/>
          </a:stretch>
        </p:blipFill>
        <p:spPr>
          <a:xfrm>
            <a:off x="332475" y="1951251"/>
            <a:ext cx="4243451" cy="1578175"/>
          </a:xfrm>
          <a:prstGeom prst="rect">
            <a:avLst/>
          </a:prstGeom>
          <a:noFill/>
          <a:ln>
            <a:noFill/>
          </a:ln>
        </p:spPr>
      </p:pic>
      <p:pic>
        <p:nvPicPr>
          <p:cNvPr id="273" name="Google Shape;273;p37"/>
          <p:cNvPicPr preferRelativeResize="0"/>
          <p:nvPr/>
        </p:nvPicPr>
        <p:blipFill>
          <a:blip r:embed="rId4">
            <a:alphaModFix/>
          </a:blip>
          <a:stretch>
            <a:fillRect/>
          </a:stretch>
        </p:blipFill>
        <p:spPr>
          <a:xfrm>
            <a:off x="4738201" y="1936175"/>
            <a:ext cx="4109075" cy="1705775"/>
          </a:xfrm>
          <a:prstGeom prst="rect">
            <a:avLst/>
          </a:prstGeom>
          <a:noFill/>
          <a:ln>
            <a:noFill/>
          </a:ln>
        </p:spPr>
      </p:pic>
      <p:pic>
        <p:nvPicPr>
          <p:cNvPr id="274" name="Google Shape;274;p37"/>
          <p:cNvPicPr preferRelativeResize="0"/>
          <p:nvPr/>
        </p:nvPicPr>
        <p:blipFill rotWithShape="1">
          <a:blip r:embed="rId5">
            <a:alphaModFix/>
          </a:blip>
          <a:srcRect b="28067" l="0" r="0" t="0"/>
          <a:stretch/>
        </p:blipFill>
        <p:spPr>
          <a:xfrm>
            <a:off x="277400" y="4012646"/>
            <a:ext cx="8658225" cy="664600"/>
          </a:xfrm>
          <a:prstGeom prst="rect">
            <a:avLst/>
          </a:prstGeom>
          <a:noFill/>
          <a:ln>
            <a:noFill/>
          </a:ln>
        </p:spPr>
      </p:pic>
      <p:sp>
        <p:nvSpPr>
          <p:cNvPr id="275" name="Google Shape;275;p37"/>
          <p:cNvSpPr txBox="1"/>
          <p:nvPr/>
        </p:nvSpPr>
        <p:spPr>
          <a:xfrm>
            <a:off x="401750" y="1606200"/>
            <a:ext cx="29460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Definition of Food and Beverages:</a:t>
            </a:r>
            <a:endParaRPr sz="1200">
              <a:solidFill>
                <a:srgbClr val="FFFFFF"/>
              </a:solidFill>
            </a:endParaRPr>
          </a:p>
        </p:txBody>
      </p:sp>
      <p:sp>
        <p:nvSpPr>
          <p:cNvPr id="276" name="Google Shape;276;p37"/>
          <p:cNvSpPr txBox="1"/>
          <p:nvPr/>
        </p:nvSpPr>
        <p:spPr>
          <a:xfrm>
            <a:off x="4839575" y="1606200"/>
            <a:ext cx="29460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Negative Rule</a:t>
            </a:r>
            <a:r>
              <a:rPr lang="en" sz="1200">
                <a:solidFill>
                  <a:srgbClr val="FFFFFF"/>
                </a:solidFill>
              </a:rPr>
              <a:t> of Staff:</a:t>
            </a:r>
            <a:endParaRPr sz="1200">
              <a:solidFill>
                <a:srgbClr val="FFFFFF"/>
              </a:solidFill>
            </a:endParaRPr>
          </a:p>
        </p:txBody>
      </p:sp>
      <p:sp>
        <p:nvSpPr>
          <p:cNvPr id="277" name="Google Shape;277;p37"/>
          <p:cNvSpPr txBox="1"/>
          <p:nvPr/>
        </p:nvSpPr>
        <p:spPr>
          <a:xfrm>
            <a:off x="332475" y="3641950"/>
            <a:ext cx="29460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Result</a:t>
            </a:r>
            <a:r>
              <a:rPr lang="en" sz="1200">
                <a:solidFill>
                  <a:srgbClr val="FFFFFF"/>
                </a:solidFill>
              </a:rPr>
              <a:t>:</a:t>
            </a:r>
            <a:endParaRPr sz="1200">
              <a:solidFill>
                <a:srgbClr val="FFFFFF"/>
              </a:solidFill>
            </a:endParaRPr>
          </a:p>
        </p:txBody>
      </p:sp>
      <p:sp>
        <p:nvSpPr>
          <p:cNvPr id="278" name="Google Shape;278;p37"/>
          <p:cNvSpPr txBox="1"/>
          <p:nvPr/>
        </p:nvSpPr>
        <p:spPr>
          <a:xfrm>
            <a:off x="832150" y="1119075"/>
            <a:ext cx="550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Building Rule Base Models:</a:t>
            </a:r>
            <a:endParaRPr>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2 - Sentiment Analysis</a:t>
            </a:r>
            <a:endParaRPr/>
          </a:p>
        </p:txBody>
      </p:sp>
      <p:sp>
        <p:nvSpPr>
          <p:cNvPr id="284" name="Google Shape;284;p38"/>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Identifying the sentiment of customer comments</a:t>
            </a:r>
            <a:endParaRPr/>
          </a:p>
        </p:txBody>
      </p:sp>
      <p:sp>
        <p:nvSpPr>
          <p:cNvPr id="285" name="Google Shape;28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38"/>
          <p:cNvSpPr txBox="1"/>
          <p:nvPr/>
        </p:nvSpPr>
        <p:spPr>
          <a:xfrm>
            <a:off x="908350" y="1119075"/>
            <a:ext cx="550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Validation</a:t>
            </a:r>
            <a:r>
              <a:rPr b="1" lang="en" sz="1800">
                <a:solidFill>
                  <a:srgbClr val="FFFFFF"/>
                </a:solidFill>
              </a:rPr>
              <a:t>:</a:t>
            </a:r>
            <a:endParaRPr b="1" sz="1800">
              <a:solidFill>
                <a:srgbClr val="FFFFFF"/>
              </a:solidFill>
            </a:endParaRPr>
          </a:p>
          <a:p>
            <a:pPr indent="0" lvl="0" marL="0" rtl="0" algn="l">
              <a:spcBef>
                <a:spcPts val="0"/>
              </a:spcBef>
              <a:spcAft>
                <a:spcPts val="0"/>
              </a:spcAft>
              <a:buNone/>
            </a:pPr>
            <a:r>
              <a:t/>
            </a:r>
            <a:endParaRPr/>
          </a:p>
        </p:txBody>
      </p:sp>
      <p:graphicFrame>
        <p:nvGraphicFramePr>
          <p:cNvPr id="287" name="Google Shape;287;p38"/>
          <p:cNvGraphicFramePr/>
          <p:nvPr/>
        </p:nvGraphicFramePr>
        <p:xfrm>
          <a:off x="952475" y="1695500"/>
          <a:ext cx="3000000" cy="3000000"/>
        </p:xfrm>
        <a:graphic>
          <a:graphicData uri="http://schemas.openxmlformats.org/drawingml/2006/table">
            <a:tbl>
              <a:tblPr>
                <a:noFill/>
                <a:tableStyleId>{772DED7F-FCF9-42F6-B7DD-A65F2280696B}</a:tableStyleId>
              </a:tblPr>
              <a:tblGrid>
                <a:gridCol w="1809750"/>
                <a:gridCol w="1809750"/>
                <a:gridCol w="1809750"/>
                <a:gridCol w="1809750"/>
              </a:tblGrid>
              <a:tr h="381000">
                <a:tc>
                  <a:txBody>
                    <a:bodyPr/>
                    <a:lstStyle/>
                    <a:p>
                      <a:pPr indent="0" lvl="0" marL="0" rtl="0" algn="l">
                        <a:spcBef>
                          <a:spcPts val="0"/>
                        </a:spcBef>
                        <a:spcAft>
                          <a:spcPts val="0"/>
                        </a:spcAft>
                        <a:buNone/>
                      </a:pPr>
                      <a:r>
                        <a:rPr lang="en">
                          <a:solidFill>
                            <a:srgbClr val="FFFFFF"/>
                          </a:solidFill>
                        </a:rPr>
                        <a:t>Model</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Advanced Statistic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Rule-based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Hybrid</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FFFFFF"/>
                          </a:solidFill>
                        </a:rPr>
                        <a:t>Positive Testing (Out of 100)</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Positive: 79</a:t>
                      </a:r>
                      <a:endParaRPr>
                        <a:solidFill>
                          <a:srgbClr val="FFFFFF"/>
                        </a:solidFill>
                      </a:endParaRPr>
                    </a:p>
                    <a:p>
                      <a:pPr indent="0" lvl="0" marL="0" rtl="0" algn="ctr">
                        <a:spcBef>
                          <a:spcPts val="0"/>
                        </a:spcBef>
                        <a:spcAft>
                          <a:spcPts val="0"/>
                        </a:spcAft>
                        <a:buNone/>
                      </a:pPr>
                      <a:r>
                        <a:rPr lang="en">
                          <a:solidFill>
                            <a:srgbClr val="FFFFFF"/>
                          </a:solidFill>
                        </a:rPr>
                        <a:t>Negative: 21</a:t>
                      </a:r>
                      <a:endParaRPr>
                        <a:solidFill>
                          <a:srgbClr val="FFFFFF"/>
                        </a:solidFill>
                      </a:endParaRPr>
                    </a:p>
                    <a:p>
                      <a:pPr indent="0" lvl="0" marL="0" rtl="0" algn="ctr">
                        <a:spcBef>
                          <a:spcPts val="0"/>
                        </a:spcBef>
                        <a:spcAft>
                          <a:spcPts val="0"/>
                        </a:spcAft>
                        <a:buNone/>
                      </a:pPr>
                      <a:r>
                        <a:rPr lang="en">
                          <a:solidFill>
                            <a:srgbClr val="FFFFFF"/>
                          </a:solidFill>
                        </a:rPr>
                        <a:t>Neutral: 0</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Positive: 91</a:t>
                      </a:r>
                      <a:endParaRPr>
                        <a:solidFill>
                          <a:srgbClr val="FFFFFF"/>
                        </a:solidFill>
                      </a:endParaRPr>
                    </a:p>
                    <a:p>
                      <a:pPr indent="0" lvl="0" marL="0" rtl="0" algn="ctr">
                        <a:spcBef>
                          <a:spcPts val="0"/>
                        </a:spcBef>
                        <a:spcAft>
                          <a:spcPts val="0"/>
                        </a:spcAft>
                        <a:buNone/>
                      </a:pPr>
                      <a:r>
                        <a:rPr lang="en">
                          <a:solidFill>
                            <a:srgbClr val="FFFFFF"/>
                          </a:solidFill>
                        </a:rPr>
                        <a:t>Negative: 4</a:t>
                      </a:r>
                      <a:endParaRPr>
                        <a:solidFill>
                          <a:srgbClr val="FFFFFF"/>
                        </a:solidFill>
                      </a:endParaRPr>
                    </a:p>
                    <a:p>
                      <a:pPr indent="0" lvl="0" marL="0" rtl="0" algn="ctr">
                        <a:spcBef>
                          <a:spcPts val="0"/>
                        </a:spcBef>
                        <a:spcAft>
                          <a:spcPts val="0"/>
                        </a:spcAft>
                        <a:buNone/>
                      </a:pPr>
                      <a:r>
                        <a:rPr lang="en">
                          <a:solidFill>
                            <a:srgbClr val="FFFFFF"/>
                          </a:solidFill>
                        </a:rPr>
                        <a:t>Neutral: 5</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Positive: 91</a:t>
                      </a:r>
                      <a:endParaRPr>
                        <a:solidFill>
                          <a:srgbClr val="FFFFFF"/>
                        </a:solidFill>
                      </a:endParaRPr>
                    </a:p>
                    <a:p>
                      <a:pPr indent="0" lvl="0" marL="0" rtl="0" algn="ctr">
                        <a:spcBef>
                          <a:spcPts val="0"/>
                        </a:spcBef>
                        <a:spcAft>
                          <a:spcPts val="0"/>
                        </a:spcAft>
                        <a:buNone/>
                      </a:pPr>
                      <a:r>
                        <a:rPr lang="en">
                          <a:solidFill>
                            <a:srgbClr val="FFFFFF"/>
                          </a:solidFill>
                        </a:rPr>
                        <a:t>Negative: 9</a:t>
                      </a:r>
                      <a:endParaRPr>
                        <a:solidFill>
                          <a:srgbClr val="FFFFFF"/>
                        </a:solidFill>
                      </a:endParaRPr>
                    </a:p>
                    <a:p>
                      <a:pPr indent="0" lvl="0" marL="0" rtl="0" algn="ctr">
                        <a:spcBef>
                          <a:spcPts val="0"/>
                        </a:spcBef>
                        <a:spcAft>
                          <a:spcPts val="0"/>
                        </a:spcAft>
                        <a:buNone/>
                      </a:pPr>
                      <a:r>
                        <a:rPr lang="en">
                          <a:solidFill>
                            <a:srgbClr val="FFFFFF"/>
                          </a:solidFill>
                        </a:rPr>
                        <a:t>Neutral: 0</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FFFFFF"/>
                          </a:solidFill>
                        </a:rPr>
                        <a:t>Negative Testing (Out of 100)</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Positive: 8</a:t>
                      </a:r>
                      <a:endParaRPr>
                        <a:solidFill>
                          <a:srgbClr val="FFFFFF"/>
                        </a:solidFill>
                      </a:endParaRPr>
                    </a:p>
                    <a:p>
                      <a:pPr indent="0" lvl="0" marL="0" rtl="0" algn="ctr">
                        <a:spcBef>
                          <a:spcPts val="0"/>
                        </a:spcBef>
                        <a:spcAft>
                          <a:spcPts val="0"/>
                        </a:spcAft>
                        <a:buNone/>
                      </a:pPr>
                      <a:r>
                        <a:rPr lang="en">
                          <a:solidFill>
                            <a:srgbClr val="FFFFFF"/>
                          </a:solidFill>
                        </a:rPr>
                        <a:t>Negative: 91</a:t>
                      </a:r>
                      <a:endParaRPr>
                        <a:solidFill>
                          <a:srgbClr val="FFFFFF"/>
                        </a:solidFill>
                      </a:endParaRPr>
                    </a:p>
                    <a:p>
                      <a:pPr indent="0" lvl="0" marL="0" rtl="0" algn="ctr">
                        <a:spcBef>
                          <a:spcPts val="0"/>
                        </a:spcBef>
                        <a:spcAft>
                          <a:spcPts val="0"/>
                        </a:spcAft>
                        <a:buNone/>
                      </a:pPr>
                      <a:r>
                        <a:rPr lang="en">
                          <a:solidFill>
                            <a:srgbClr val="FFFFFF"/>
                          </a:solidFill>
                        </a:rPr>
                        <a:t>Neutral: 1</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Positive: 6</a:t>
                      </a:r>
                      <a:endParaRPr>
                        <a:solidFill>
                          <a:srgbClr val="FFFFFF"/>
                        </a:solidFill>
                      </a:endParaRPr>
                    </a:p>
                    <a:p>
                      <a:pPr indent="0" lvl="0" marL="0" rtl="0" algn="ctr">
                        <a:spcBef>
                          <a:spcPts val="0"/>
                        </a:spcBef>
                        <a:spcAft>
                          <a:spcPts val="0"/>
                        </a:spcAft>
                        <a:buNone/>
                      </a:pPr>
                      <a:r>
                        <a:rPr lang="en">
                          <a:solidFill>
                            <a:srgbClr val="FFFFFF"/>
                          </a:solidFill>
                        </a:rPr>
                        <a:t>Negative: 90</a:t>
                      </a:r>
                      <a:endParaRPr>
                        <a:solidFill>
                          <a:srgbClr val="FFFFFF"/>
                        </a:solidFill>
                      </a:endParaRPr>
                    </a:p>
                    <a:p>
                      <a:pPr indent="0" lvl="0" marL="0" rtl="0" algn="ctr">
                        <a:spcBef>
                          <a:spcPts val="0"/>
                        </a:spcBef>
                        <a:spcAft>
                          <a:spcPts val="0"/>
                        </a:spcAft>
                        <a:buNone/>
                      </a:pPr>
                      <a:r>
                        <a:rPr lang="en">
                          <a:solidFill>
                            <a:srgbClr val="FFFFFF"/>
                          </a:solidFill>
                        </a:rPr>
                        <a:t>Neutral: 4</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Positive: 6</a:t>
                      </a:r>
                      <a:endParaRPr>
                        <a:solidFill>
                          <a:srgbClr val="FFFFFF"/>
                        </a:solidFill>
                      </a:endParaRPr>
                    </a:p>
                    <a:p>
                      <a:pPr indent="0" lvl="0" marL="0" rtl="0" algn="ctr">
                        <a:spcBef>
                          <a:spcPts val="0"/>
                        </a:spcBef>
                        <a:spcAft>
                          <a:spcPts val="0"/>
                        </a:spcAft>
                        <a:buNone/>
                      </a:pPr>
                      <a:r>
                        <a:rPr lang="en">
                          <a:solidFill>
                            <a:srgbClr val="FFFFFF"/>
                          </a:solidFill>
                        </a:rPr>
                        <a:t>Negative: 93</a:t>
                      </a:r>
                      <a:endParaRPr>
                        <a:solidFill>
                          <a:srgbClr val="FFFFFF"/>
                        </a:solidFill>
                      </a:endParaRPr>
                    </a:p>
                    <a:p>
                      <a:pPr indent="0" lvl="0" marL="0" rtl="0" algn="ctr">
                        <a:spcBef>
                          <a:spcPts val="0"/>
                        </a:spcBef>
                        <a:spcAft>
                          <a:spcPts val="0"/>
                        </a:spcAft>
                        <a:buNone/>
                      </a:pPr>
                      <a:r>
                        <a:rPr lang="en">
                          <a:solidFill>
                            <a:srgbClr val="FFFFFF"/>
                          </a:solidFill>
                        </a:rPr>
                        <a:t>Neutral: 1</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FFFFFF"/>
                          </a:solidFill>
                        </a:rPr>
                        <a:t>Overall Precision</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85%</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90.5%</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rPr>
                        <a:t>92%</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288" name="Google Shape;288;p38"/>
          <p:cNvSpPr/>
          <p:nvPr/>
        </p:nvSpPr>
        <p:spPr>
          <a:xfrm>
            <a:off x="6465850" y="1606900"/>
            <a:ext cx="1645200" cy="249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Objective 2 - Sentiment Analysis</a:t>
            </a:r>
            <a:endParaRPr/>
          </a:p>
        </p:txBody>
      </p:sp>
      <p:sp>
        <p:nvSpPr>
          <p:cNvPr id="294" name="Google Shape;294;p39"/>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Identifying the sentiment of customer comments</a:t>
            </a:r>
            <a:endParaRPr/>
          </a:p>
        </p:txBody>
      </p:sp>
      <p:sp>
        <p:nvSpPr>
          <p:cNvPr id="295" name="Google Shape;29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39"/>
          <p:cNvSpPr txBox="1"/>
          <p:nvPr/>
        </p:nvSpPr>
        <p:spPr>
          <a:xfrm>
            <a:off x="832150" y="1119075"/>
            <a:ext cx="550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Overall</a:t>
            </a:r>
            <a:r>
              <a:rPr lang="en">
                <a:solidFill>
                  <a:srgbClr val="FFFFFF"/>
                </a:solidFill>
              </a:rPr>
              <a:t>:</a:t>
            </a:r>
            <a:endParaRPr>
              <a:solidFill>
                <a:srgbClr val="FFFFFF"/>
              </a:solidFill>
            </a:endParaRPr>
          </a:p>
          <a:p>
            <a:pPr indent="0" lvl="0" marL="0" rtl="0" algn="l">
              <a:spcBef>
                <a:spcPts val="0"/>
              </a:spcBef>
              <a:spcAft>
                <a:spcPts val="0"/>
              </a:spcAft>
              <a:buNone/>
            </a:pPr>
            <a:r>
              <a:t/>
            </a:r>
            <a:endParaRPr/>
          </a:p>
        </p:txBody>
      </p:sp>
      <p:pic>
        <p:nvPicPr>
          <p:cNvPr id="297" name="Google Shape;297;p39"/>
          <p:cNvPicPr preferRelativeResize="0"/>
          <p:nvPr/>
        </p:nvPicPr>
        <p:blipFill>
          <a:blip r:embed="rId3">
            <a:alphaModFix/>
          </a:blip>
          <a:stretch>
            <a:fillRect/>
          </a:stretch>
        </p:blipFill>
        <p:spPr>
          <a:xfrm>
            <a:off x="688025" y="1578975"/>
            <a:ext cx="3609975" cy="2486025"/>
          </a:xfrm>
          <a:prstGeom prst="rect">
            <a:avLst/>
          </a:prstGeom>
          <a:noFill/>
          <a:ln>
            <a:noFill/>
          </a:ln>
        </p:spPr>
      </p:pic>
      <p:pic>
        <p:nvPicPr>
          <p:cNvPr id="298" name="Google Shape;298;p39"/>
          <p:cNvPicPr preferRelativeResize="0"/>
          <p:nvPr/>
        </p:nvPicPr>
        <p:blipFill>
          <a:blip r:embed="rId4">
            <a:alphaModFix/>
          </a:blip>
          <a:stretch>
            <a:fillRect/>
          </a:stretch>
        </p:blipFill>
        <p:spPr>
          <a:xfrm>
            <a:off x="4450400" y="1457738"/>
            <a:ext cx="4541200" cy="2728497"/>
          </a:xfrm>
          <a:prstGeom prst="rect">
            <a:avLst/>
          </a:prstGeom>
          <a:noFill/>
          <a:ln>
            <a:noFill/>
          </a:ln>
        </p:spPr>
      </p:pic>
      <p:sp>
        <p:nvSpPr>
          <p:cNvPr id="299" name="Google Shape;299;p39"/>
          <p:cNvSpPr txBox="1"/>
          <p:nvPr/>
        </p:nvSpPr>
        <p:spPr>
          <a:xfrm>
            <a:off x="2926800" y="4356250"/>
            <a:ext cx="2793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FF9900"/>
                </a:highlight>
              </a:rPr>
              <a:t>The overall performance is poor</a:t>
            </a:r>
            <a:endParaRPr>
              <a:solidFill>
                <a:srgbClr val="FFFFFF"/>
              </a:solidFill>
              <a:highlight>
                <a:srgbClr val="FF99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2 - Sentiment Analysis</a:t>
            </a:r>
            <a:endParaRPr/>
          </a:p>
        </p:txBody>
      </p:sp>
      <p:sp>
        <p:nvSpPr>
          <p:cNvPr id="305" name="Google Shape;305;p40"/>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Identifying the sentiment of customer comments</a:t>
            </a:r>
            <a:endParaRPr/>
          </a:p>
        </p:txBody>
      </p:sp>
      <p:sp>
        <p:nvSpPr>
          <p:cNvPr id="306" name="Google Shape;30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7" name="Google Shape;307;p40"/>
          <p:cNvPicPr preferRelativeResize="0"/>
          <p:nvPr/>
        </p:nvPicPr>
        <p:blipFill>
          <a:blip r:embed="rId3">
            <a:alphaModFix/>
          </a:blip>
          <a:stretch>
            <a:fillRect/>
          </a:stretch>
        </p:blipFill>
        <p:spPr>
          <a:xfrm>
            <a:off x="152400" y="1088650"/>
            <a:ext cx="8696325" cy="1190625"/>
          </a:xfrm>
          <a:prstGeom prst="rect">
            <a:avLst/>
          </a:prstGeom>
          <a:noFill/>
          <a:ln>
            <a:noFill/>
          </a:ln>
        </p:spPr>
      </p:pic>
      <p:pic>
        <p:nvPicPr>
          <p:cNvPr id="308" name="Google Shape;308;p40"/>
          <p:cNvPicPr preferRelativeResize="0"/>
          <p:nvPr/>
        </p:nvPicPr>
        <p:blipFill>
          <a:blip r:embed="rId4">
            <a:alphaModFix/>
          </a:blip>
          <a:stretch>
            <a:fillRect/>
          </a:stretch>
        </p:blipFill>
        <p:spPr>
          <a:xfrm>
            <a:off x="152400" y="2431675"/>
            <a:ext cx="8677275" cy="962025"/>
          </a:xfrm>
          <a:prstGeom prst="rect">
            <a:avLst/>
          </a:prstGeom>
          <a:noFill/>
          <a:ln>
            <a:noFill/>
          </a:ln>
        </p:spPr>
      </p:pic>
      <p:pic>
        <p:nvPicPr>
          <p:cNvPr id="309" name="Google Shape;309;p40"/>
          <p:cNvPicPr preferRelativeResize="0"/>
          <p:nvPr/>
        </p:nvPicPr>
        <p:blipFill>
          <a:blip r:embed="rId5">
            <a:alphaModFix/>
          </a:blip>
          <a:stretch>
            <a:fillRect/>
          </a:stretch>
        </p:blipFill>
        <p:spPr>
          <a:xfrm>
            <a:off x="152400" y="3546100"/>
            <a:ext cx="8685485" cy="10513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3486200" y="2142775"/>
            <a:ext cx="56892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Objective 3 - Text &amp; Sentiment Analysis</a:t>
            </a:r>
            <a:endParaRPr sz="2400"/>
          </a:p>
        </p:txBody>
      </p:sp>
      <p:sp>
        <p:nvSpPr>
          <p:cNvPr id="315" name="Google Shape;315;p41"/>
          <p:cNvSpPr txBox="1"/>
          <p:nvPr>
            <p:ph idx="1" type="subTitle"/>
          </p:nvPr>
        </p:nvSpPr>
        <p:spPr>
          <a:xfrm>
            <a:off x="3736400" y="2726375"/>
            <a:ext cx="54390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Comparing the performance with a major competitor</a:t>
            </a:r>
            <a:endParaRPr/>
          </a:p>
        </p:txBody>
      </p:sp>
      <p:sp>
        <p:nvSpPr>
          <p:cNvPr id="316" name="Google Shape;31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nvSpPr>
        <p:spPr>
          <a:xfrm>
            <a:off x="2051720" y="267494"/>
            <a:ext cx="7092280"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Font typeface="Arial"/>
              <a:buNone/>
            </a:pPr>
            <a:r>
              <a:rPr lang="en" sz="3600">
                <a:solidFill>
                  <a:schemeClr val="lt1"/>
                </a:solidFill>
                <a:latin typeface="Arial"/>
                <a:ea typeface="Arial"/>
                <a:cs typeface="Arial"/>
                <a:sym typeface="Arial"/>
              </a:rPr>
              <a:t>Agenda </a:t>
            </a:r>
            <a:endParaRPr/>
          </a:p>
        </p:txBody>
      </p:sp>
      <p:sp>
        <p:nvSpPr>
          <p:cNvPr id="151" name="Google Shape;151;p24"/>
          <p:cNvSpPr txBox="1"/>
          <p:nvPr/>
        </p:nvSpPr>
        <p:spPr>
          <a:xfrm>
            <a:off x="1916575" y="1096975"/>
            <a:ext cx="7188900" cy="30711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Char char="❖"/>
            </a:pPr>
            <a:r>
              <a:rPr lang="en">
                <a:solidFill>
                  <a:srgbClr val="FFFFFF"/>
                </a:solidFill>
              </a:rPr>
              <a:t>Background</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
                <a:solidFill>
                  <a:srgbClr val="FFFFFF"/>
                </a:solidFill>
              </a:rPr>
              <a:t>Objective 1 - Finding the pattern behind the customer comments (Text Analysis)</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
                <a:solidFill>
                  <a:srgbClr val="FFFFFF"/>
                </a:solidFill>
              </a:rPr>
              <a:t>Objective 2 - Identifying the sentiment of customer comments (Sentiment Analysis)</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
                <a:solidFill>
                  <a:srgbClr val="FFFFFF"/>
                </a:solidFill>
              </a:rPr>
              <a:t>Objective 3 - Comparing the performance with a major competitor (Sentiment Analysis)</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
                <a:solidFill>
                  <a:srgbClr val="FFFFFF"/>
                </a:solidFill>
              </a:rPr>
              <a:t>Objective 4 - Discovering and predicting the pattern of the route (Link Analysis)</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
                <a:solidFill>
                  <a:srgbClr val="FFFFFF"/>
                </a:solidFill>
              </a:rPr>
              <a:t>Conclusion</a:t>
            </a:r>
            <a:endParaRPr>
              <a:solidFill>
                <a:srgbClr val="FFFFFF"/>
              </a:solidFill>
            </a:endParaRPr>
          </a:p>
        </p:txBody>
      </p:sp>
      <p:sp>
        <p:nvSpPr>
          <p:cNvPr id="152" name="Google Shape;15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3 - Text Analysis</a:t>
            </a:r>
            <a:endParaRPr/>
          </a:p>
        </p:txBody>
      </p:sp>
      <p:sp>
        <p:nvSpPr>
          <p:cNvPr id="322" name="Google Shape;322;p42"/>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Extract the topics from comments for competitor(United Airline)</a:t>
            </a:r>
            <a:endParaRPr/>
          </a:p>
        </p:txBody>
      </p:sp>
      <p:sp>
        <p:nvSpPr>
          <p:cNvPr id="323" name="Google Shape;32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42"/>
          <p:cNvPicPr preferRelativeResize="0"/>
          <p:nvPr/>
        </p:nvPicPr>
        <p:blipFill>
          <a:blip r:embed="rId3">
            <a:alphaModFix/>
          </a:blip>
          <a:stretch>
            <a:fillRect/>
          </a:stretch>
        </p:blipFill>
        <p:spPr>
          <a:xfrm>
            <a:off x="152400" y="3761541"/>
            <a:ext cx="8839199" cy="788875"/>
          </a:xfrm>
          <a:prstGeom prst="rect">
            <a:avLst/>
          </a:prstGeom>
          <a:noFill/>
          <a:ln>
            <a:noFill/>
          </a:ln>
        </p:spPr>
      </p:pic>
      <p:pic>
        <p:nvPicPr>
          <p:cNvPr id="325" name="Google Shape;325;p42"/>
          <p:cNvPicPr preferRelativeResize="0"/>
          <p:nvPr/>
        </p:nvPicPr>
        <p:blipFill>
          <a:blip r:embed="rId4">
            <a:alphaModFix/>
          </a:blip>
          <a:stretch>
            <a:fillRect/>
          </a:stretch>
        </p:blipFill>
        <p:spPr>
          <a:xfrm>
            <a:off x="89050" y="1707466"/>
            <a:ext cx="9016424" cy="14850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31" name="Google Shape;331;p43"/>
          <p:cNvGraphicFramePr/>
          <p:nvPr/>
        </p:nvGraphicFramePr>
        <p:xfrm>
          <a:off x="1688888" y="860038"/>
          <a:ext cx="3000000" cy="3000000"/>
        </p:xfrm>
        <a:graphic>
          <a:graphicData uri="http://schemas.openxmlformats.org/drawingml/2006/table">
            <a:tbl>
              <a:tblPr>
                <a:noFill/>
                <a:tableStyleId>{772DED7F-FCF9-42F6-B7DD-A65F2280696B}</a:tableStyleId>
              </a:tblPr>
              <a:tblGrid>
                <a:gridCol w="664300"/>
                <a:gridCol w="3608325"/>
                <a:gridCol w="1493550"/>
              </a:tblGrid>
              <a:tr h="172650">
                <a:tc>
                  <a:txBody>
                    <a:bodyPr/>
                    <a:lstStyle/>
                    <a:p>
                      <a:pPr indent="0" lvl="0" marL="0" rtl="0" algn="l">
                        <a:spcBef>
                          <a:spcPts val="0"/>
                        </a:spcBef>
                        <a:spcAft>
                          <a:spcPts val="0"/>
                        </a:spcAft>
                        <a:buNone/>
                      </a:pPr>
                      <a:r>
                        <a:rPr b="1" lang="en" sz="1100">
                          <a:solidFill>
                            <a:srgbClr val="FFFFFF"/>
                          </a:solidFill>
                        </a:rPr>
                        <a:t>No.</a:t>
                      </a:r>
                      <a:endParaRPr b="1"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Topic Terms</a:t>
                      </a:r>
                      <a:endParaRPr b="1"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rgbClr val="FFFFFF"/>
                          </a:solidFill>
                        </a:rPr>
                        <a:t>Issue</a:t>
                      </a:r>
                      <a:endParaRPr b="1"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100">
                          <a:solidFill>
                            <a:srgbClr val="FFFFFF"/>
                          </a:solidFill>
                        </a:rPr>
                        <a:t>1</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+delay,+minute,+hour,+board,+wait</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rPr>
                        <a:t>Delay</a:t>
                      </a:r>
                      <a:endParaRPr>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100">
                          <a:solidFill>
                            <a:srgbClr val="FFFFFF"/>
                          </a:solidFill>
                          <a:highlight>
                            <a:srgbClr val="FF9900"/>
                          </a:highlight>
                        </a:rPr>
                        <a:t>2</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highlight>
                            <a:srgbClr val="FF9900"/>
                          </a:highlight>
                        </a:rPr>
                        <a:t>+entertainment,+movie,+tv,+screen,+watch</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highlight>
                            <a:srgbClr val="FF9900"/>
                          </a:highlight>
                        </a:rPr>
                        <a:t>Entertainment</a:t>
                      </a:r>
                      <a:endParaRPr>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160075">
                <a:tc>
                  <a:txBody>
                    <a:bodyPr/>
                    <a:lstStyle/>
                    <a:p>
                      <a:pPr indent="0" lvl="0" marL="0" rtl="0" algn="l">
                        <a:spcBef>
                          <a:spcPts val="0"/>
                        </a:spcBef>
                        <a:spcAft>
                          <a:spcPts val="0"/>
                        </a:spcAft>
                        <a:buNone/>
                      </a:pPr>
                      <a:r>
                        <a:rPr lang="en" sz="1100">
                          <a:solidFill>
                            <a:srgbClr val="FFFFFF"/>
                          </a:solidFill>
                        </a:rPr>
                        <a:t>3</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+bag,+carry on, +check, +baggage,+allow</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Baggage</a:t>
                      </a:r>
                      <a:endParaRPr>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100">
                          <a:solidFill>
                            <a:srgbClr val="FFFFFF"/>
                          </a:solidFill>
                        </a:rPr>
                        <a:t>4</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+ticket,economy,+pay,+book,+cancel</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Ticket</a:t>
                      </a:r>
                      <a:endParaRPr>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160075">
                <a:tc>
                  <a:txBody>
                    <a:bodyPr/>
                    <a:lstStyle/>
                    <a:p>
                      <a:pPr indent="0" lvl="0" marL="0" rtl="0" algn="l">
                        <a:spcBef>
                          <a:spcPts val="0"/>
                        </a:spcBef>
                        <a:spcAft>
                          <a:spcPts val="0"/>
                        </a:spcAft>
                        <a:buNone/>
                      </a:pPr>
                      <a:r>
                        <a:rPr lang="en" sz="1100">
                          <a:solidFill>
                            <a:srgbClr val="FFFFFF"/>
                          </a:solidFill>
                          <a:highlight>
                            <a:srgbClr val="FF9900"/>
                          </a:highlight>
                        </a:rPr>
                        <a:t>5</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highlight>
                            <a:srgbClr val="FF9900"/>
                          </a:highlight>
                        </a:rPr>
                        <a:t>+seat,+row,+sit,+seat,+exit</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highlight>
                            <a:srgbClr val="FF9900"/>
                          </a:highlight>
                        </a:rPr>
                        <a:t>Seat</a:t>
                      </a:r>
                      <a:endParaRPr>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160075">
                <a:tc>
                  <a:txBody>
                    <a:bodyPr/>
                    <a:lstStyle/>
                    <a:p>
                      <a:pPr indent="0" lvl="0" marL="0" rtl="0" algn="l">
                        <a:spcBef>
                          <a:spcPts val="0"/>
                        </a:spcBef>
                        <a:spcAft>
                          <a:spcPts val="0"/>
                        </a:spcAft>
                        <a:buNone/>
                      </a:pPr>
                      <a:r>
                        <a:rPr lang="en" sz="1100">
                          <a:solidFill>
                            <a:srgbClr val="FFFFFF"/>
                          </a:solidFill>
                        </a:rPr>
                        <a:t>6</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+class,+business,+first,+lounge,+meal</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rPr>
                        <a:t>Lounge</a:t>
                      </a:r>
                      <a:endParaRPr>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100">
                          <a:solidFill>
                            <a:srgbClr val="FFFFFF"/>
                          </a:solidFill>
                        </a:rPr>
                        <a:t>7</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+agent,+help,+line,+speak,+counter</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rPr>
                        <a:t>Hotline</a:t>
                      </a:r>
                      <a:endParaRPr>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100">
                          <a:solidFill>
                            <a:srgbClr val="FFFFFF"/>
                          </a:solidFill>
                          <a:highlight>
                            <a:srgbClr val="FF9900"/>
                          </a:highlight>
                        </a:rPr>
                        <a:t>8</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highlight>
                            <a:srgbClr val="FF9900"/>
                          </a:highlight>
                        </a:rPr>
                        <a:t>+rude,+staff,+worst,+delay,+delay</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highlight>
                            <a:srgbClr val="FF9900"/>
                          </a:highlight>
                        </a:rPr>
                        <a:t>Staff attitude</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100">
                          <a:solidFill>
                            <a:srgbClr val="FFFFFF"/>
                          </a:solidFill>
                          <a:highlight>
                            <a:srgbClr val="FF9900"/>
                          </a:highlight>
                        </a:rPr>
                        <a:t>9</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highlight>
                            <a:srgbClr val="FF9900"/>
                          </a:highlight>
                        </a:rPr>
                        <a:t>+friendly,on time,+crew,+good,+arrive</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highlight>
                            <a:srgbClr val="FF9900"/>
                          </a:highlight>
                        </a:rPr>
                        <a:t>Staff attitude</a:t>
                      </a:r>
                      <a:endParaRPr sz="1100">
                        <a:solidFill>
                          <a:srgbClr val="FFFFFF"/>
                        </a:solidFill>
                        <a:highlight>
                          <a:srgbClr val="FF9900"/>
                        </a:highlight>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100">
                          <a:solidFill>
                            <a:srgbClr val="FFFFFF"/>
                          </a:solidFill>
                        </a:rPr>
                        <a:t>10</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+luggage,+hotel,+day,+cancel,+night</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rPr>
                        <a:t>Flight cancellation</a:t>
                      </a:r>
                      <a:endParaRPr sz="1100">
                        <a:solidFill>
                          <a:srgbClr val="FFFFFF"/>
                        </a:solidFill>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332" name="Google Shape;332;p43"/>
          <p:cNvSpPr txBox="1"/>
          <p:nvPr>
            <p:ph type="title"/>
          </p:nvPr>
        </p:nvSpPr>
        <p:spPr>
          <a:xfrm>
            <a:off x="1619675" y="139773"/>
            <a:ext cx="75243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Objective 3 - Text Analysis</a:t>
            </a:r>
            <a:endParaRPr/>
          </a:p>
        </p:txBody>
      </p:sp>
      <p:sp>
        <p:nvSpPr>
          <p:cNvPr id="333" name="Google Shape;333;p43"/>
          <p:cNvSpPr txBox="1"/>
          <p:nvPr>
            <p:ph idx="1" type="subTitle"/>
          </p:nvPr>
        </p:nvSpPr>
        <p:spPr>
          <a:xfrm>
            <a:off x="1619675" y="647348"/>
            <a:ext cx="75243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Topics in competitors’ comments</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 (For Sentiment Analysis)</a:t>
            </a:r>
            <a:endParaRPr/>
          </a:p>
        </p:txBody>
      </p:sp>
      <p:sp>
        <p:nvSpPr>
          <p:cNvPr id="339" name="Google Shape;339;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44"/>
          <p:cNvSpPr txBox="1"/>
          <p:nvPr>
            <p:ph idx="1" type="subTitle"/>
          </p:nvPr>
        </p:nvSpPr>
        <p:spPr>
          <a:xfrm>
            <a:off x="-25" y="7235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Comparing the performance with a major competitor</a:t>
            </a:r>
            <a:endParaRPr/>
          </a:p>
          <a:p>
            <a:pPr indent="0" lvl="0" marL="0" rtl="0" algn="ctr">
              <a:spcBef>
                <a:spcPts val="0"/>
              </a:spcBef>
              <a:spcAft>
                <a:spcPts val="0"/>
              </a:spcAft>
              <a:buNone/>
            </a:pPr>
            <a:r>
              <a:t/>
            </a:r>
            <a:endParaRPr/>
          </a:p>
        </p:txBody>
      </p:sp>
      <p:sp>
        <p:nvSpPr>
          <p:cNvPr id="341" name="Google Shape;341;p44"/>
          <p:cNvSpPr txBox="1"/>
          <p:nvPr>
            <p:ph idx="1" type="subTitle"/>
          </p:nvPr>
        </p:nvSpPr>
        <p:spPr>
          <a:xfrm>
            <a:off x="0" y="474475"/>
            <a:ext cx="9144000" cy="2959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200"/>
              <a:t>Comparison on the following topics</a:t>
            </a:r>
            <a:endParaRPr b="1" sz="2200"/>
          </a:p>
          <a:p>
            <a:pPr indent="-342900" lvl="0" marL="457200" rtl="0" algn="l">
              <a:lnSpc>
                <a:spcPct val="115000"/>
              </a:lnSpc>
              <a:spcBef>
                <a:spcPts val="0"/>
              </a:spcBef>
              <a:spcAft>
                <a:spcPts val="0"/>
              </a:spcAft>
              <a:buClr>
                <a:srgbClr val="FFFFFF"/>
              </a:buClr>
              <a:buSzPts val="1800"/>
              <a:buChar char="❖"/>
            </a:pPr>
            <a:r>
              <a:rPr lang="en" sz="1800"/>
              <a:t>Inflight Entertainment</a:t>
            </a:r>
            <a:endParaRPr sz="1800"/>
          </a:p>
          <a:p>
            <a:pPr indent="-342900" lvl="0" marL="457200" rtl="0" algn="l">
              <a:lnSpc>
                <a:spcPct val="115000"/>
              </a:lnSpc>
              <a:spcBef>
                <a:spcPts val="0"/>
              </a:spcBef>
              <a:spcAft>
                <a:spcPts val="0"/>
              </a:spcAft>
              <a:buClr>
                <a:srgbClr val="FFFFFF"/>
              </a:buClr>
              <a:buSzPts val="1800"/>
              <a:buChar char="❖"/>
            </a:pPr>
            <a:r>
              <a:rPr lang="en" sz="1800"/>
              <a:t>Staff attitude</a:t>
            </a:r>
            <a:endParaRPr sz="1800"/>
          </a:p>
          <a:p>
            <a:pPr indent="-342900" lvl="0" marL="457200" rtl="0" algn="l">
              <a:lnSpc>
                <a:spcPct val="115000"/>
              </a:lnSpc>
              <a:spcBef>
                <a:spcPts val="0"/>
              </a:spcBef>
              <a:spcAft>
                <a:spcPts val="0"/>
              </a:spcAft>
              <a:buClr>
                <a:srgbClr val="FFFFFF"/>
              </a:buClr>
              <a:buSzPts val="1800"/>
              <a:buChar char="❖"/>
            </a:pPr>
            <a:r>
              <a:rPr lang="en" sz="1800"/>
              <a:t>Seat comfort</a:t>
            </a:r>
            <a:endParaRPr sz="1800"/>
          </a:p>
        </p:txBody>
      </p:sp>
      <p:pic>
        <p:nvPicPr>
          <p:cNvPr id="342" name="Google Shape;342;p44"/>
          <p:cNvPicPr preferRelativeResize="0"/>
          <p:nvPr/>
        </p:nvPicPr>
        <p:blipFill>
          <a:blip r:embed="rId3">
            <a:alphaModFix/>
          </a:blip>
          <a:stretch>
            <a:fillRect/>
          </a:stretch>
        </p:blipFill>
        <p:spPr>
          <a:xfrm rot="418013">
            <a:off x="5457900" y="2659050"/>
            <a:ext cx="2955600" cy="1596000"/>
          </a:xfrm>
          <a:prstGeom prst="rect">
            <a:avLst/>
          </a:prstGeom>
          <a:noFill/>
          <a:ln>
            <a:noFill/>
          </a:ln>
        </p:spPr>
      </p:pic>
      <p:pic>
        <p:nvPicPr>
          <p:cNvPr id="343" name="Google Shape;343;p44"/>
          <p:cNvPicPr preferRelativeResize="0"/>
          <p:nvPr/>
        </p:nvPicPr>
        <p:blipFill>
          <a:blip r:embed="rId4">
            <a:alphaModFix/>
          </a:blip>
          <a:stretch>
            <a:fillRect/>
          </a:stretch>
        </p:blipFill>
        <p:spPr>
          <a:xfrm rot="-453633">
            <a:off x="2042700" y="3186400"/>
            <a:ext cx="2768425" cy="155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3 - Text Analysis</a:t>
            </a:r>
            <a:endParaRPr/>
          </a:p>
        </p:txBody>
      </p:sp>
      <p:sp>
        <p:nvSpPr>
          <p:cNvPr id="349" name="Google Shape;349;p45"/>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t>Extract the comments based on Topics</a:t>
            </a:r>
            <a:endParaRPr sz="1800"/>
          </a:p>
        </p:txBody>
      </p:sp>
      <p:sp>
        <p:nvSpPr>
          <p:cNvPr id="350" name="Google Shape;35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45"/>
          <p:cNvPicPr preferRelativeResize="0"/>
          <p:nvPr/>
        </p:nvPicPr>
        <p:blipFill>
          <a:blip r:embed="rId3">
            <a:alphaModFix/>
          </a:blip>
          <a:stretch>
            <a:fillRect/>
          </a:stretch>
        </p:blipFill>
        <p:spPr>
          <a:xfrm>
            <a:off x="334150" y="1528650"/>
            <a:ext cx="3906025" cy="833875"/>
          </a:xfrm>
          <a:prstGeom prst="rect">
            <a:avLst/>
          </a:prstGeom>
          <a:noFill/>
          <a:ln>
            <a:noFill/>
          </a:ln>
        </p:spPr>
      </p:pic>
      <p:pic>
        <p:nvPicPr>
          <p:cNvPr id="352" name="Google Shape;352;p45"/>
          <p:cNvPicPr preferRelativeResize="0"/>
          <p:nvPr/>
        </p:nvPicPr>
        <p:blipFill>
          <a:blip r:embed="rId4">
            <a:alphaModFix/>
          </a:blip>
          <a:stretch>
            <a:fillRect/>
          </a:stretch>
        </p:blipFill>
        <p:spPr>
          <a:xfrm>
            <a:off x="4858300" y="1233250"/>
            <a:ext cx="3819525" cy="1771650"/>
          </a:xfrm>
          <a:prstGeom prst="rect">
            <a:avLst/>
          </a:prstGeom>
          <a:noFill/>
          <a:ln>
            <a:noFill/>
          </a:ln>
        </p:spPr>
      </p:pic>
      <p:sp>
        <p:nvSpPr>
          <p:cNvPr id="353" name="Google Shape;353;p45"/>
          <p:cNvSpPr txBox="1"/>
          <p:nvPr/>
        </p:nvSpPr>
        <p:spPr>
          <a:xfrm>
            <a:off x="784325" y="2821625"/>
            <a:ext cx="3041700" cy="14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Download the comments from EM with the binary variables for topics for both United and American airlines</a:t>
            </a:r>
            <a:endParaRPr/>
          </a:p>
        </p:txBody>
      </p:sp>
      <p:sp>
        <p:nvSpPr>
          <p:cNvPr id="354" name="Google Shape;354;p45"/>
          <p:cNvSpPr txBox="1"/>
          <p:nvPr/>
        </p:nvSpPr>
        <p:spPr>
          <a:xfrm>
            <a:off x="4792000" y="3261625"/>
            <a:ext cx="3596400" cy="11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Filter</a:t>
            </a:r>
            <a:r>
              <a:rPr lang="en" sz="1800">
                <a:solidFill>
                  <a:schemeClr val="lt1"/>
                </a:solidFill>
              </a:rPr>
              <a:t> the datasets to each topics</a:t>
            </a:r>
            <a:endParaRPr sz="18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t>Objective 3 - Sentiment Analysis for topics</a:t>
            </a:r>
            <a:endParaRPr sz="3000"/>
          </a:p>
        </p:txBody>
      </p:sp>
      <p:sp>
        <p:nvSpPr>
          <p:cNvPr id="360" name="Google Shape;360;p46"/>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2400"/>
          </a:p>
        </p:txBody>
      </p:sp>
      <p:sp>
        <p:nvSpPr>
          <p:cNvPr id="361" name="Google Shape;361;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2" name="Google Shape;362;p46"/>
          <p:cNvSpPr txBox="1"/>
          <p:nvPr/>
        </p:nvSpPr>
        <p:spPr>
          <a:xfrm>
            <a:off x="908650" y="1061700"/>
            <a:ext cx="7412700" cy="324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AutoNum type="arabicPeriod"/>
            </a:pPr>
            <a:r>
              <a:rPr lang="en" sz="1800">
                <a:solidFill>
                  <a:schemeClr val="lt1"/>
                </a:solidFill>
              </a:rPr>
              <a:t>Based on the rule-based model </a:t>
            </a:r>
            <a:r>
              <a:rPr lang="en" sz="1800">
                <a:solidFill>
                  <a:schemeClr val="lt1"/>
                </a:solidFill>
              </a:rPr>
              <a:t>built</a:t>
            </a:r>
            <a:r>
              <a:rPr lang="en" sz="1800">
                <a:solidFill>
                  <a:schemeClr val="lt1"/>
                </a:solidFill>
              </a:rPr>
              <a:t> previously</a:t>
            </a:r>
            <a:endParaRPr sz="1800">
              <a:solidFill>
                <a:schemeClr val="lt1"/>
              </a:solidFill>
            </a:endParaRPr>
          </a:p>
          <a:p>
            <a:pPr indent="-342900" lvl="0" marL="457200" marR="0" rtl="0" algn="l">
              <a:lnSpc>
                <a:spcPct val="100000"/>
              </a:lnSpc>
              <a:spcBef>
                <a:spcPts val="0"/>
              </a:spcBef>
              <a:spcAft>
                <a:spcPts val="0"/>
              </a:spcAft>
              <a:buClr>
                <a:schemeClr val="lt1"/>
              </a:buClr>
              <a:buSzPts val="1800"/>
              <a:buAutoNum type="arabicPeriod"/>
            </a:pPr>
            <a:r>
              <a:rPr lang="en" sz="1800">
                <a:solidFill>
                  <a:schemeClr val="lt1"/>
                </a:solidFill>
              </a:rPr>
              <a:t>100 training samples in each topics</a:t>
            </a:r>
            <a:endParaRPr sz="1800">
              <a:solidFill>
                <a:schemeClr val="lt1"/>
              </a:solidFill>
            </a:endParaRPr>
          </a:p>
          <a:p>
            <a:pPr indent="0" lvl="0" marL="457200" marR="0" rtl="0" algn="l">
              <a:lnSpc>
                <a:spcPct val="100000"/>
              </a:lnSpc>
              <a:spcBef>
                <a:spcPts val="0"/>
              </a:spcBef>
              <a:spcAft>
                <a:spcPts val="0"/>
              </a:spcAft>
              <a:buNone/>
            </a:pPr>
            <a:r>
              <a:rPr lang="en" sz="1800">
                <a:solidFill>
                  <a:schemeClr val="lt1"/>
                </a:solidFill>
              </a:rPr>
              <a:t>=&gt; identify the features which influence the sentiment of comments based on topics</a:t>
            </a:r>
            <a:endParaRPr sz="1800">
              <a:solidFill>
                <a:schemeClr val="lt1"/>
              </a:solidFill>
            </a:endParaRPr>
          </a:p>
          <a:p>
            <a:pPr indent="-342900" lvl="0" marL="457200" marR="0" rtl="0" algn="l">
              <a:lnSpc>
                <a:spcPct val="100000"/>
              </a:lnSpc>
              <a:spcBef>
                <a:spcPts val="0"/>
              </a:spcBef>
              <a:spcAft>
                <a:spcPts val="0"/>
              </a:spcAft>
              <a:buClr>
                <a:schemeClr val="lt1"/>
              </a:buClr>
              <a:buSzPts val="1800"/>
              <a:buAutoNum type="arabicPeriod"/>
            </a:pPr>
            <a:r>
              <a:rPr lang="en" sz="1800">
                <a:solidFill>
                  <a:schemeClr val="lt1"/>
                </a:solidFill>
              </a:rPr>
              <a:t>20 positive and 20 negative validation data</a:t>
            </a:r>
            <a:endParaRPr/>
          </a:p>
          <a:p>
            <a:pPr indent="0" lvl="0" marL="457200" rtl="0" algn="l">
              <a:spcBef>
                <a:spcPts val="0"/>
              </a:spcBef>
              <a:spcAft>
                <a:spcPts val="0"/>
              </a:spcAft>
              <a:buNone/>
            </a:pPr>
            <a:r>
              <a:t/>
            </a:r>
            <a:endParaRPr/>
          </a:p>
        </p:txBody>
      </p:sp>
      <p:pic>
        <p:nvPicPr>
          <p:cNvPr id="363" name="Google Shape;363;p46"/>
          <p:cNvPicPr preferRelativeResize="0"/>
          <p:nvPr/>
        </p:nvPicPr>
        <p:blipFill>
          <a:blip r:embed="rId3">
            <a:alphaModFix/>
          </a:blip>
          <a:stretch>
            <a:fillRect/>
          </a:stretch>
        </p:blipFill>
        <p:spPr>
          <a:xfrm>
            <a:off x="4452425" y="3025663"/>
            <a:ext cx="4324350" cy="1476375"/>
          </a:xfrm>
          <a:prstGeom prst="rect">
            <a:avLst/>
          </a:prstGeom>
          <a:noFill/>
          <a:ln>
            <a:noFill/>
          </a:ln>
        </p:spPr>
      </p:pic>
      <p:pic>
        <p:nvPicPr>
          <p:cNvPr id="364" name="Google Shape;364;p46"/>
          <p:cNvPicPr preferRelativeResize="0"/>
          <p:nvPr/>
        </p:nvPicPr>
        <p:blipFill>
          <a:blip r:embed="rId4">
            <a:alphaModFix/>
          </a:blip>
          <a:stretch>
            <a:fillRect/>
          </a:stretch>
        </p:blipFill>
        <p:spPr>
          <a:xfrm>
            <a:off x="137263" y="2739588"/>
            <a:ext cx="4238625" cy="189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t>Objective 3 - Sentiment Analysis for topics</a:t>
            </a:r>
            <a:endParaRPr sz="3000"/>
          </a:p>
        </p:txBody>
      </p:sp>
      <p:sp>
        <p:nvSpPr>
          <p:cNvPr id="370" name="Google Shape;370;p47"/>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t>Topic1- Entertainment</a:t>
            </a:r>
            <a:endParaRPr sz="1800"/>
          </a:p>
        </p:txBody>
      </p:sp>
      <p:sp>
        <p:nvSpPr>
          <p:cNvPr id="371" name="Google Shape;37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47"/>
          <p:cNvPicPr preferRelativeResize="0"/>
          <p:nvPr/>
        </p:nvPicPr>
        <p:blipFill>
          <a:blip r:embed="rId3">
            <a:alphaModFix/>
          </a:blip>
          <a:stretch>
            <a:fillRect/>
          </a:stretch>
        </p:blipFill>
        <p:spPr>
          <a:xfrm>
            <a:off x="267175" y="1146000"/>
            <a:ext cx="1918813" cy="3902450"/>
          </a:xfrm>
          <a:prstGeom prst="rect">
            <a:avLst/>
          </a:prstGeom>
          <a:noFill/>
          <a:ln>
            <a:noFill/>
          </a:ln>
        </p:spPr>
      </p:pic>
      <p:pic>
        <p:nvPicPr>
          <p:cNvPr id="373" name="Google Shape;373;p47"/>
          <p:cNvPicPr preferRelativeResize="0"/>
          <p:nvPr/>
        </p:nvPicPr>
        <p:blipFill>
          <a:blip r:embed="rId4">
            <a:alphaModFix/>
          </a:blip>
          <a:stretch>
            <a:fillRect/>
          </a:stretch>
        </p:blipFill>
        <p:spPr>
          <a:xfrm>
            <a:off x="5688400" y="2130200"/>
            <a:ext cx="3016350" cy="2046050"/>
          </a:xfrm>
          <a:prstGeom prst="rect">
            <a:avLst/>
          </a:prstGeom>
          <a:noFill/>
          <a:ln>
            <a:noFill/>
          </a:ln>
        </p:spPr>
      </p:pic>
      <p:sp>
        <p:nvSpPr>
          <p:cNvPr id="374" name="Google Shape;374;p47"/>
          <p:cNvSpPr txBox="1"/>
          <p:nvPr/>
        </p:nvSpPr>
        <p:spPr>
          <a:xfrm>
            <a:off x="2792950" y="1146000"/>
            <a:ext cx="5153700" cy="1111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AutoNum type="arabicPeriod"/>
            </a:pPr>
            <a:r>
              <a:rPr lang="en" sz="1800">
                <a:solidFill>
                  <a:schemeClr val="lt1"/>
                </a:solidFill>
              </a:rPr>
              <a:t>Identify 27 items related to entertainment</a:t>
            </a:r>
            <a:endParaRPr sz="1800">
              <a:solidFill>
                <a:schemeClr val="lt1"/>
              </a:solidFill>
            </a:endParaRPr>
          </a:p>
          <a:p>
            <a:pPr indent="-342900" lvl="0" marL="457200" marR="0" rtl="0" algn="l">
              <a:lnSpc>
                <a:spcPct val="100000"/>
              </a:lnSpc>
              <a:spcBef>
                <a:spcPts val="0"/>
              </a:spcBef>
              <a:spcAft>
                <a:spcPts val="0"/>
              </a:spcAft>
              <a:buClr>
                <a:schemeClr val="lt1"/>
              </a:buClr>
              <a:buSzPts val="1800"/>
              <a:buAutoNum type="arabicPeriod"/>
            </a:pPr>
            <a:r>
              <a:rPr lang="en" sz="1800">
                <a:solidFill>
                  <a:schemeClr val="lt1"/>
                </a:solidFill>
              </a:rPr>
              <a:t>47 positive and 54 negative terms </a:t>
            </a:r>
            <a:endParaRPr/>
          </a:p>
        </p:txBody>
      </p:sp>
      <p:sp>
        <p:nvSpPr>
          <p:cNvPr id="375" name="Google Shape;375;p47"/>
          <p:cNvSpPr txBox="1"/>
          <p:nvPr/>
        </p:nvSpPr>
        <p:spPr>
          <a:xfrm>
            <a:off x="2792950" y="3940700"/>
            <a:ext cx="19188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Results:</a:t>
            </a:r>
            <a:endParaRPr>
              <a:solidFill>
                <a:srgbClr val="FF0000"/>
              </a:solidFill>
            </a:endParaRPr>
          </a:p>
        </p:txBody>
      </p:sp>
      <p:pic>
        <p:nvPicPr>
          <p:cNvPr id="376" name="Google Shape;376;p47"/>
          <p:cNvPicPr preferRelativeResize="0"/>
          <p:nvPr/>
        </p:nvPicPr>
        <p:blipFill>
          <a:blip r:embed="rId5">
            <a:alphaModFix/>
          </a:blip>
          <a:stretch>
            <a:fillRect/>
          </a:stretch>
        </p:blipFill>
        <p:spPr>
          <a:xfrm>
            <a:off x="2834575" y="4295875"/>
            <a:ext cx="6191250" cy="60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8"/>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t>Objective 3 - Sentiment Analysis for topics</a:t>
            </a:r>
            <a:endParaRPr sz="3000"/>
          </a:p>
        </p:txBody>
      </p:sp>
      <p:sp>
        <p:nvSpPr>
          <p:cNvPr id="382" name="Google Shape;382;p48"/>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Topic 2- Staff</a:t>
            </a:r>
            <a:endParaRPr sz="1800"/>
          </a:p>
        </p:txBody>
      </p:sp>
      <p:sp>
        <p:nvSpPr>
          <p:cNvPr id="383" name="Google Shape;38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4" name="Google Shape;384;p48"/>
          <p:cNvPicPr preferRelativeResize="0"/>
          <p:nvPr/>
        </p:nvPicPr>
        <p:blipFill>
          <a:blip r:embed="rId3">
            <a:alphaModFix/>
          </a:blip>
          <a:stretch>
            <a:fillRect/>
          </a:stretch>
        </p:blipFill>
        <p:spPr>
          <a:xfrm>
            <a:off x="257600" y="1480476"/>
            <a:ext cx="2444626" cy="2076450"/>
          </a:xfrm>
          <a:prstGeom prst="rect">
            <a:avLst/>
          </a:prstGeom>
          <a:noFill/>
          <a:ln>
            <a:noFill/>
          </a:ln>
        </p:spPr>
      </p:pic>
      <p:pic>
        <p:nvPicPr>
          <p:cNvPr id="385" name="Google Shape;385;p48"/>
          <p:cNvPicPr preferRelativeResize="0"/>
          <p:nvPr/>
        </p:nvPicPr>
        <p:blipFill>
          <a:blip r:embed="rId4">
            <a:alphaModFix/>
          </a:blip>
          <a:stretch>
            <a:fillRect/>
          </a:stretch>
        </p:blipFill>
        <p:spPr>
          <a:xfrm>
            <a:off x="4003500" y="2005675"/>
            <a:ext cx="4229625" cy="1912975"/>
          </a:xfrm>
          <a:prstGeom prst="rect">
            <a:avLst/>
          </a:prstGeom>
          <a:noFill/>
          <a:ln>
            <a:noFill/>
          </a:ln>
        </p:spPr>
      </p:pic>
      <p:sp>
        <p:nvSpPr>
          <p:cNvPr id="386" name="Google Shape;386;p48"/>
          <p:cNvSpPr txBox="1"/>
          <p:nvPr/>
        </p:nvSpPr>
        <p:spPr>
          <a:xfrm>
            <a:off x="2872650" y="1184350"/>
            <a:ext cx="5134200" cy="1111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AutoNum type="arabicPeriod"/>
            </a:pPr>
            <a:r>
              <a:rPr lang="en" sz="1800">
                <a:solidFill>
                  <a:schemeClr val="lt1"/>
                </a:solidFill>
              </a:rPr>
              <a:t>Identify 27 items related to staff attitude</a:t>
            </a:r>
            <a:endParaRPr sz="1800">
              <a:solidFill>
                <a:schemeClr val="lt1"/>
              </a:solidFill>
            </a:endParaRPr>
          </a:p>
          <a:p>
            <a:pPr indent="-342900" lvl="0" marL="457200" marR="0" rtl="0" algn="l">
              <a:lnSpc>
                <a:spcPct val="100000"/>
              </a:lnSpc>
              <a:spcBef>
                <a:spcPts val="0"/>
              </a:spcBef>
              <a:spcAft>
                <a:spcPts val="0"/>
              </a:spcAft>
              <a:buClr>
                <a:schemeClr val="lt1"/>
              </a:buClr>
              <a:buSzPts val="1800"/>
              <a:buAutoNum type="arabicPeriod"/>
            </a:pPr>
            <a:r>
              <a:rPr lang="en" sz="1800">
                <a:solidFill>
                  <a:schemeClr val="lt1"/>
                </a:solidFill>
              </a:rPr>
              <a:t>42 positive and 44 negative terms </a:t>
            </a:r>
            <a:endParaRPr/>
          </a:p>
        </p:txBody>
      </p:sp>
      <p:pic>
        <p:nvPicPr>
          <p:cNvPr id="387" name="Google Shape;387;p48"/>
          <p:cNvPicPr preferRelativeResize="0"/>
          <p:nvPr/>
        </p:nvPicPr>
        <p:blipFill>
          <a:blip r:embed="rId5">
            <a:alphaModFix/>
          </a:blip>
          <a:stretch>
            <a:fillRect/>
          </a:stretch>
        </p:blipFill>
        <p:spPr>
          <a:xfrm>
            <a:off x="2152022" y="4101150"/>
            <a:ext cx="6727501" cy="718275"/>
          </a:xfrm>
          <a:prstGeom prst="rect">
            <a:avLst/>
          </a:prstGeom>
          <a:noFill/>
          <a:ln>
            <a:noFill/>
          </a:ln>
        </p:spPr>
      </p:pic>
      <p:sp>
        <p:nvSpPr>
          <p:cNvPr id="388" name="Google Shape;388;p48"/>
          <p:cNvSpPr txBox="1"/>
          <p:nvPr/>
        </p:nvSpPr>
        <p:spPr>
          <a:xfrm>
            <a:off x="760949" y="4175025"/>
            <a:ext cx="13275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Result:</a:t>
            </a:r>
            <a:endParaRPr b="1">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Objective 3 - Sentiment Analysis for topics</a:t>
            </a:r>
            <a:endParaRPr sz="3000"/>
          </a:p>
        </p:txBody>
      </p:sp>
      <p:sp>
        <p:nvSpPr>
          <p:cNvPr id="394" name="Google Shape;394;p49"/>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Topic 3 - Seat</a:t>
            </a:r>
            <a:endParaRPr sz="1800"/>
          </a:p>
        </p:txBody>
      </p:sp>
      <p:sp>
        <p:nvSpPr>
          <p:cNvPr id="395" name="Google Shape;395;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9"/>
          <p:cNvSpPr txBox="1"/>
          <p:nvPr/>
        </p:nvSpPr>
        <p:spPr>
          <a:xfrm>
            <a:off x="3375100" y="1146000"/>
            <a:ext cx="6118800" cy="1111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AutoNum type="arabicPeriod"/>
            </a:pPr>
            <a:r>
              <a:rPr lang="en" sz="1800">
                <a:solidFill>
                  <a:schemeClr val="lt1"/>
                </a:solidFill>
              </a:rPr>
              <a:t>Identify 11 items related to Seat</a:t>
            </a:r>
            <a:endParaRPr sz="1800">
              <a:solidFill>
                <a:schemeClr val="lt1"/>
              </a:solidFill>
            </a:endParaRPr>
          </a:p>
          <a:p>
            <a:pPr indent="-342900" lvl="0" marL="457200" marR="0" rtl="0" algn="l">
              <a:lnSpc>
                <a:spcPct val="100000"/>
              </a:lnSpc>
              <a:spcBef>
                <a:spcPts val="0"/>
              </a:spcBef>
              <a:spcAft>
                <a:spcPts val="0"/>
              </a:spcAft>
              <a:buClr>
                <a:schemeClr val="lt1"/>
              </a:buClr>
              <a:buSzPts val="1800"/>
              <a:buAutoNum type="arabicPeriod"/>
            </a:pPr>
            <a:r>
              <a:rPr lang="en" sz="1800">
                <a:solidFill>
                  <a:schemeClr val="lt1"/>
                </a:solidFill>
              </a:rPr>
              <a:t>11 positive and 24 negative terms </a:t>
            </a:r>
            <a:endParaRPr/>
          </a:p>
        </p:txBody>
      </p:sp>
      <p:sp>
        <p:nvSpPr>
          <p:cNvPr id="397" name="Google Shape;397;p49"/>
          <p:cNvSpPr txBox="1"/>
          <p:nvPr/>
        </p:nvSpPr>
        <p:spPr>
          <a:xfrm>
            <a:off x="748224" y="4175050"/>
            <a:ext cx="13275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Result</a:t>
            </a:r>
            <a:r>
              <a:rPr lang="en">
                <a:solidFill>
                  <a:srgbClr val="FF0000"/>
                </a:solidFill>
              </a:rPr>
              <a:t>:</a:t>
            </a:r>
            <a:endParaRPr>
              <a:solidFill>
                <a:srgbClr val="FF0000"/>
              </a:solidFill>
            </a:endParaRPr>
          </a:p>
        </p:txBody>
      </p:sp>
      <p:pic>
        <p:nvPicPr>
          <p:cNvPr id="398" name="Google Shape;398;p49"/>
          <p:cNvPicPr preferRelativeResize="0"/>
          <p:nvPr/>
        </p:nvPicPr>
        <p:blipFill>
          <a:blip r:embed="rId3">
            <a:alphaModFix/>
          </a:blip>
          <a:stretch>
            <a:fillRect/>
          </a:stretch>
        </p:blipFill>
        <p:spPr>
          <a:xfrm>
            <a:off x="3375100" y="1793125"/>
            <a:ext cx="3943350" cy="2152650"/>
          </a:xfrm>
          <a:prstGeom prst="rect">
            <a:avLst/>
          </a:prstGeom>
          <a:noFill/>
          <a:ln>
            <a:noFill/>
          </a:ln>
        </p:spPr>
      </p:pic>
      <p:pic>
        <p:nvPicPr>
          <p:cNvPr id="399" name="Google Shape;399;p49"/>
          <p:cNvPicPr preferRelativeResize="0"/>
          <p:nvPr/>
        </p:nvPicPr>
        <p:blipFill>
          <a:blip r:embed="rId4">
            <a:alphaModFix/>
          </a:blip>
          <a:stretch>
            <a:fillRect/>
          </a:stretch>
        </p:blipFill>
        <p:spPr>
          <a:xfrm>
            <a:off x="229525" y="1353913"/>
            <a:ext cx="2943434" cy="2152650"/>
          </a:xfrm>
          <a:prstGeom prst="rect">
            <a:avLst/>
          </a:prstGeom>
          <a:noFill/>
          <a:ln>
            <a:noFill/>
          </a:ln>
        </p:spPr>
      </p:pic>
      <p:pic>
        <p:nvPicPr>
          <p:cNvPr id="400" name="Google Shape;400;p49"/>
          <p:cNvPicPr preferRelativeResize="0"/>
          <p:nvPr/>
        </p:nvPicPr>
        <p:blipFill>
          <a:blip r:embed="rId5">
            <a:alphaModFix/>
          </a:blip>
          <a:stretch>
            <a:fillRect/>
          </a:stretch>
        </p:blipFill>
        <p:spPr>
          <a:xfrm>
            <a:off x="2228124" y="4088938"/>
            <a:ext cx="6176259" cy="8166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0"/>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Validation- Entertainment</a:t>
            </a:r>
            <a:endParaRPr/>
          </a:p>
        </p:txBody>
      </p:sp>
      <p:sp>
        <p:nvSpPr>
          <p:cNvPr id="406" name="Google Shape;406;p50"/>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08" name="Google Shape;408;p50"/>
          <p:cNvGraphicFramePr/>
          <p:nvPr/>
        </p:nvGraphicFramePr>
        <p:xfrm>
          <a:off x="889000" y="1316400"/>
          <a:ext cx="3000000" cy="3000000"/>
        </p:xfrm>
        <a:graphic>
          <a:graphicData uri="http://schemas.openxmlformats.org/drawingml/2006/table">
            <a:tbl>
              <a:tblPr>
                <a:noFill/>
                <a:tableStyleId>{772DED7F-FCF9-42F6-B7DD-A65F2280696B}</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Predict Positive</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Predict Neutral</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Predict Negative</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lt1"/>
                          </a:solidFill>
                        </a:rPr>
                        <a:t>True Positive</a:t>
                      </a:r>
                      <a:endParaRPr sz="1800">
                        <a:solidFill>
                          <a:schemeClr val="lt1"/>
                        </a:solidFill>
                      </a:endParaRPr>
                    </a:p>
                    <a:p>
                      <a:pPr indent="0" lvl="0" marL="0" rtl="0" algn="ctr">
                        <a:spcBef>
                          <a:spcPts val="0"/>
                        </a:spcBef>
                        <a:spcAft>
                          <a:spcPts val="0"/>
                        </a:spcAft>
                        <a:buNone/>
                      </a:pPr>
                      <a:r>
                        <a:rPr lang="en" sz="1800">
                          <a:solidFill>
                            <a:schemeClr val="lt1"/>
                          </a:solidFill>
                        </a:rPr>
                        <a:t>(out of 20) </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16</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0</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4</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ctr">
                        <a:spcBef>
                          <a:spcPts val="0"/>
                        </a:spcBef>
                        <a:spcAft>
                          <a:spcPts val="0"/>
                        </a:spcAft>
                        <a:buClr>
                          <a:schemeClr val="dk1"/>
                        </a:buClr>
                        <a:buSzPts val="1100"/>
                        <a:buFont typeface="Arial"/>
                        <a:buNone/>
                      </a:pPr>
                      <a:r>
                        <a:rPr lang="en" sz="1800">
                          <a:solidFill>
                            <a:schemeClr val="lt1"/>
                          </a:solidFill>
                        </a:rPr>
                        <a:t>True Negative</a:t>
                      </a:r>
                      <a:endParaRPr sz="1800">
                        <a:solidFill>
                          <a:schemeClr val="lt1"/>
                        </a:solidFill>
                      </a:endParaRPr>
                    </a:p>
                    <a:p>
                      <a:pPr indent="0" lvl="0" marL="0" rtl="0" algn="ctr">
                        <a:spcBef>
                          <a:spcPts val="0"/>
                        </a:spcBef>
                        <a:spcAft>
                          <a:spcPts val="0"/>
                        </a:spcAft>
                        <a:buClr>
                          <a:schemeClr val="dk1"/>
                        </a:buClr>
                        <a:buSzPts val="1100"/>
                        <a:buFont typeface="Arial"/>
                        <a:buNone/>
                      </a:pPr>
                      <a:r>
                        <a:rPr lang="en" sz="1800">
                          <a:solidFill>
                            <a:schemeClr val="lt1"/>
                          </a:solidFill>
                        </a:rPr>
                        <a:t>(out of 20) </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1</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2</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17</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sp>
        <p:nvSpPr>
          <p:cNvPr id="409" name="Google Shape;409;p50"/>
          <p:cNvSpPr txBox="1"/>
          <p:nvPr/>
        </p:nvSpPr>
        <p:spPr>
          <a:xfrm>
            <a:off x="1858375" y="3742875"/>
            <a:ext cx="5748600" cy="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Overall </a:t>
            </a:r>
            <a:r>
              <a:rPr lang="en" sz="1800">
                <a:solidFill>
                  <a:schemeClr val="lt1"/>
                </a:solidFill>
              </a:rPr>
              <a:t>Precision</a:t>
            </a:r>
            <a:r>
              <a:rPr lang="en" sz="1800">
                <a:solidFill>
                  <a:schemeClr val="lt1"/>
                </a:solidFill>
              </a:rPr>
              <a:t>:	82.5%</a:t>
            </a:r>
            <a:endParaRPr sz="1800">
              <a:solidFill>
                <a:schemeClr val="lt1"/>
              </a:solidFill>
            </a:endParaRPr>
          </a:p>
          <a:p>
            <a:pPr indent="0" lvl="0" marL="0" rtl="0" algn="l">
              <a:spcBef>
                <a:spcPts val="0"/>
              </a:spcBef>
              <a:spcAft>
                <a:spcPts val="0"/>
              </a:spcAft>
              <a:buNone/>
            </a:pPr>
            <a:r>
              <a:rPr lang="en" sz="1800">
                <a:solidFill>
                  <a:schemeClr val="lt1"/>
                </a:solidFill>
              </a:rPr>
              <a:t>Positive Precision:	80%</a:t>
            </a:r>
            <a:endParaRPr sz="1800">
              <a:solidFill>
                <a:schemeClr val="lt1"/>
              </a:solidFill>
            </a:endParaRPr>
          </a:p>
          <a:p>
            <a:pPr indent="0" lvl="0" marL="0" rtl="0" algn="l">
              <a:spcBef>
                <a:spcPts val="0"/>
              </a:spcBef>
              <a:spcAft>
                <a:spcPts val="0"/>
              </a:spcAft>
              <a:buClr>
                <a:schemeClr val="dk1"/>
              </a:buClr>
              <a:buSzPts val="1100"/>
              <a:buFont typeface="Arial"/>
              <a:buNone/>
            </a:pPr>
            <a:r>
              <a:rPr lang="en" sz="1800">
                <a:solidFill>
                  <a:schemeClr val="lt1"/>
                </a:solidFill>
              </a:rPr>
              <a:t>Negative</a:t>
            </a:r>
            <a:r>
              <a:rPr lang="en" sz="1800">
                <a:solidFill>
                  <a:schemeClr val="lt1"/>
                </a:solidFill>
              </a:rPr>
              <a:t> Precision:	85%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Validation- Staff</a:t>
            </a:r>
            <a:endParaRPr/>
          </a:p>
        </p:txBody>
      </p:sp>
      <p:sp>
        <p:nvSpPr>
          <p:cNvPr id="415" name="Google Shape;415;p51"/>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17" name="Google Shape;417;p51"/>
          <p:cNvGraphicFramePr/>
          <p:nvPr/>
        </p:nvGraphicFramePr>
        <p:xfrm>
          <a:off x="952500" y="1193938"/>
          <a:ext cx="3000000" cy="3000000"/>
        </p:xfrm>
        <a:graphic>
          <a:graphicData uri="http://schemas.openxmlformats.org/drawingml/2006/table">
            <a:tbl>
              <a:tblPr>
                <a:noFill/>
                <a:tableStyleId>{772DED7F-FCF9-42F6-B7DD-A65F2280696B}</a:tableStyleId>
              </a:tblPr>
              <a:tblGrid>
                <a:gridCol w="1809750"/>
                <a:gridCol w="1809750"/>
                <a:gridCol w="1809750"/>
                <a:gridCol w="1809750"/>
              </a:tblGrid>
              <a:tr h="381000">
                <a:tc>
                  <a:txBody>
                    <a:bodyPr/>
                    <a:lstStyle/>
                    <a:p>
                      <a:pPr indent="0" lvl="0" marL="0" marR="0" rtl="0" algn="ctr">
                        <a:lnSpc>
                          <a:spcPct val="100000"/>
                        </a:lnSpc>
                        <a:spcBef>
                          <a:spcPts val="0"/>
                        </a:spcBef>
                        <a:spcAft>
                          <a:spcPts val="0"/>
                        </a:spcAft>
                        <a:buClr>
                          <a:schemeClr val="dk1"/>
                        </a:buClr>
                        <a:buSzPts val="1100"/>
                        <a:buFont typeface="Arial"/>
                        <a:buNone/>
                      </a:pPr>
                      <a:r>
                        <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Predict Positive</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Predict Neutral</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Predict Negative</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True Positive</a:t>
                      </a:r>
                      <a:endParaRPr sz="1800">
                        <a:solidFill>
                          <a:schemeClr val="lt1"/>
                        </a:solidFill>
                      </a:endParaRPr>
                    </a:p>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 (out of 20)</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20</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0</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0</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True Negative </a:t>
                      </a:r>
                      <a:endParaRPr sz="1800">
                        <a:solidFill>
                          <a:schemeClr val="lt1"/>
                        </a:solidFill>
                      </a:endParaRPr>
                    </a:p>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(out of 20) </a:t>
                      </a:r>
                      <a:endParaRPr sz="1800">
                        <a:solidFill>
                          <a:schemeClr val="lt1"/>
                        </a:solidFill>
                      </a:endParaRPr>
                    </a:p>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(1 unclassified)</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2</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2</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800">
                          <a:solidFill>
                            <a:schemeClr val="lt1"/>
                          </a:solidFill>
                        </a:rPr>
                        <a:t>15</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sp>
        <p:nvSpPr>
          <p:cNvPr id="418" name="Google Shape;418;p51"/>
          <p:cNvSpPr txBox="1"/>
          <p:nvPr/>
        </p:nvSpPr>
        <p:spPr>
          <a:xfrm>
            <a:off x="1619125" y="3806775"/>
            <a:ext cx="5748600" cy="68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rPr>
              <a:t>Overall Precision:	87.5%</a:t>
            </a:r>
            <a:endParaRPr sz="1800">
              <a:solidFill>
                <a:schemeClr val="lt1"/>
              </a:solidFill>
            </a:endParaRPr>
          </a:p>
          <a:p>
            <a:pPr indent="0" lvl="0" marL="0" marR="0" rtl="0" algn="ctr">
              <a:lnSpc>
                <a:spcPct val="100000"/>
              </a:lnSpc>
              <a:spcBef>
                <a:spcPts val="0"/>
              </a:spcBef>
              <a:spcAft>
                <a:spcPts val="0"/>
              </a:spcAft>
              <a:buNone/>
            </a:pPr>
            <a:r>
              <a:rPr lang="en" sz="1800">
                <a:solidFill>
                  <a:schemeClr val="lt1"/>
                </a:solidFill>
              </a:rPr>
              <a:t>Positive Precision:	100%</a:t>
            </a:r>
            <a:endParaRPr sz="1800">
              <a:solidFill>
                <a:schemeClr val="lt1"/>
              </a:solidFill>
            </a:endParaRPr>
          </a:p>
          <a:p>
            <a:pPr indent="0" lvl="0" marL="0" marR="0" rtl="0" algn="ctr">
              <a:lnSpc>
                <a:spcPct val="100000"/>
              </a:lnSpc>
              <a:spcBef>
                <a:spcPts val="0"/>
              </a:spcBef>
              <a:spcAft>
                <a:spcPts val="0"/>
              </a:spcAft>
              <a:buNone/>
            </a:pPr>
            <a:r>
              <a:rPr lang="en" sz="1800">
                <a:solidFill>
                  <a:schemeClr val="lt1"/>
                </a:solidFill>
              </a:rPr>
              <a:t>Negative Precision:	75%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736400" y="2218800"/>
            <a:ext cx="54390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58" name="Google Shape;158;p25"/>
          <p:cNvSpPr txBox="1"/>
          <p:nvPr>
            <p:ph idx="1" type="subTitle"/>
          </p:nvPr>
        </p:nvSpPr>
        <p:spPr>
          <a:xfrm>
            <a:off x="3736400" y="2726375"/>
            <a:ext cx="54390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2"/>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Validation- Seat</a:t>
            </a:r>
            <a:endParaRPr/>
          </a:p>
        </p:txBody>
      </p:sp>
      <p:sp>
        <p:nvSpPr>
          <p:cNvPr id="424" name="Google Shape;424;p52"/>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26" name="Google Shape;426;p52"/>
          <p:cNvGraphicFramePr/>
          <p:nvPr/>
        </p:nvGraphicFramePr>
        <p:xfrm>
          <a:off x="952500" y="1275800"/>
          <a:ext cx="3000000" cy="3000000"/>
        </p:xfrm>
        <a:graphic>
          <a:graphicData uri="http://schemas.openxmlformats.org/drawingml/2006/table">
            <a:tbl>
              <a:tblPr>
                <a:noFill/>
                <a:tableStyleId>{772DED7F-FCF9-42F6-B7DD-A65F2280696B}</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Predict Positive</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Predict Neutral</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Predict Negative</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lt1"/>
                          </a:solidFill>
                        </a:rPr>
                        <a:t>True Positive</a:t>
                      </a:r>
                      <a:endParaRPr sz="1800">
                        <a:solidFill>
                          <a:schemeClr val="lt1"/>
                        </a:solidFill>
                      </a:endParaRPr>
                    </a:p>
                    <a:p>
                      <a:pPr indent="0" lvl="0" marL="0" rtl="0" algn="ctr">
                        <a:spcBef>
                          <a:spcPts val="0"/>
                        </a:spcBef>
                        <a:spcAft>
                          <a:spcPts val="0"/>
                        </a:spcAft>
                        <a:buNone/>
                      </a:pPr>
                      <a:r>
                        <a:rPr lang="en" sz="1800">
                          <a:solidFill>
                            <a:schemeClr val="lt1"/>
                          </a:solidFill>
                        </a:rPr>
                        <a:t> (out of 20)</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16</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3</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1</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lt1"/>
                          </a:solidFill>
                        </a:rPr>
                        <a:t>True Negative </a:t>
                      </a:r>
                      <a:endParaRPr sz="1800">
                        <a:solidFill>
                          <a:schemeClr val="lt1"/>
                        </a:solidFill>
                      </a:endParaRPr>
                    </a:p>
                    <a:p>
                      <a:pPr indent="0" lvl="0" marL="0" rtl="0" algn="ctr">
                        <a:spcBef>
                          <a:spcPts val="0"/>
                        </a:spcBef>
                        <a:spcAft>
                          <a:spcPts val="0"/>
                        </a:spcAft>
                        <a:buNone/>
                      </a:pPr>
                      <a:r>
                        <a:rPr lang="en" sz="1800">
                          <a:solidFill>
                            <a:schemeClr val="lt1"/>
                          </a:solidFill>
                        </a:rPr>
                        <a:t>(out of 20) </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0</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2</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rPr>
                        <a:t>18</a:t>
                      </a:r>
                      <a:endParaRPr sz="1800">
                        <a:solidFill>
                          <a:schemeClr val="lt1"/>
                        </a:solidFill>
                      </a:endParaRPr>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sp>
        <p:nvSpPr>
          <p:cNvPr id="427" name="Google Shape;427;p52"/>
          <p:cNvSpPr txBox="1"/>
          <p:nvPr/>
        </p:nvSpPr>
        <p:spPr>
          <a:xfrm>
            <a:off x="1796925" y="3717875"/>
            <a:ext cx="5748600" cy="68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rPr>
              <a:t>Overall Precision:	85%</a:t>
            </a:r>
            <a:endParaRPr sz="1800">
              <a:solidFill>
                <a:schemeClr val="lt1"/>
              </a:solidFill>
            </a:endParaRPr>
          </a:p>
          <a:p>
            <a:pPr indent="0" lvl="0" marL="0" marR="0" rtl="0" algn="ctr">
              <a:lnSpc>
                <a:spcPct val="100000"/>
              </a:lnSpc>
              <a:spcBef>
                <a:spcPts val="0"/>
              </a:spcBef>
              <a:spcAft>
                <a:spcPts val="0"/>
              </a:spcAft>
              <a:buNone/>
            </a:pPr>
            <a:r>
              <a:rPr lang="en" sz="1800">
                <a:solidFill>
                  <a:schemeClr val="lt1"/>
                </a:solidFill>
              </a:rPr>
              <a:t>Positive Precision:	80%</a:t>
            </a:r>
            <a:endParaRPr sz="1800">
              <a:solidFill>
                <a:schemeClr val="lt1"/>
              </a:solidFill>
            </a:endParaRPr>
          </a:p>
          <a:p>
            <a:pPr indent="0" lvl="0" marL="0" marR="0" rtl="0" algn="ctr">
              <a:lnSpc>
                <a:spcPct val="100000"/>
              </a:lnSpc>
              <a:spcBef>
                <a:spcPts val="0"/>
              </a:spcBef>
              <a:spcAft>
                <a:spcPts val="0"/>
              </a:spcAft>
              <a:buNone/>
            </a:pPr>
            <a:r>
              <a:rPr lang="en" sz="1800">
                <a:solidFill>
                  <a:schemeClr val="lt1"/>
                </a:solidFill>
              </a:rPr>
              <a:t>Negative Precision:	90%</a:t>
            </a:r>
            <a:endParaRPr sz="18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 - Entertainment</a:t>
            </a:r>
            <a:endParaRPr/>
          </a:p>
        </p:txBody>
      </p:sp>
      <p:sp>
        <p:nvSpPr>
          <p:cNvPr id="433" name="Google Shape;433;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4" name="Google Shape;434;p53"/>
          <p:cNvPicPr preferRelativeResize="0"/>
          <p:nvPr/>
        </p:nvPicPr>
        <p:blipFill rotWithShape="1">
          <a:blip r:embed="rId3">
            <a:alphaModFix/>
          </a:blip>
          <a:srcRect b="1205" l="23640" r="23376" t="0"/>
          <a:stretch/>
        </p:blipFill>
        <p:spPr>
          <a:xfrm>
            <a:off x="245125" y="1410426"/>
            <a:ext cx="2674625" cy="3200350"/>
          </a:xfrm>
          <a:prstGeom prst="rect">
            <a:avLst/>
          </a:prstGeom>
          <a:noFill/>
          <a:ln>
            <a:noFill/>
          </a:ln>
        </p:spPr>
      </p:pic>
      <p:pic>
        <p:nvPicPr>
          <p:cNvPr id="435" name="Google Shape;435;p53"/>
          <p:cNvPicPr preferRelativeResize="0"/>
          <p:nvPr/>
        </p:nvPicPr>
        <p:blipFill rotWithShape="1">
          <a:blip r:embed="rId4">
            <a:alphaModFix/>
          </a:blip>
          <a:srcRect b="0" l="21122" r="21666" t="0"/>
          <a:stretch/>
        </p:blipFill>
        <p:spPr>
          <a:xfrm>
            <a:off x="3234676" y="1348197"/>
            <a:ext cx="2674624" cy="3324803"/>
          </a:xfrm>
          <a:prstGeom prst="rect">
            <a:avLst/>
          </a:prstGeom>
          <a:noFill/>
          <a:ln>
            <a:noFill/>
          </a:ln>
        </p:spPr>
      </p:pic>
      <p:graphicFrame>
        <p:nvGraphicFramePr>
          <p:cNvPr id="436" name="Google Shape;436;p53"/>
          <p:cNvGraphicFramePr/>
          <p:nvPr/>
        </p:nvGraphicFramePr>
        <p:xfrm>
          <a:off x="6617925" y="3053450"/>
          <a:ext cx="3000000" cy="3000000"/>
        </p:xfrm>
        <a:graphic>
          <a:graphicData uri="http://schemas.openxmlformats.org/drawingml/2006/table">
            <a:tbl>
              <a:tblPr>
                <a:noFill/>
                <a:tableStyleId>{772DED7F-FCF9-42F6-B7DD-A65F2280696B}</a:tableStyleId>
              </a:tblPr>
              <a:tblGrid>
                <a:gridCol w="1225775"/>
                <a:gridCol w="633800"/>
              </a:tblGrid>
              <a:tr h="474700">
                <a:tc>
                  <a:txBody>
                    <a:bodyPr/>
                    <a:lstStyle/>
                    <a:p>
                      <a:pPr indent="0" lvl="0" marL="0" rtl="0" algn="l">
                        <a:spcBef>
                          <a:spcPts val="0"/>
                        </a:spcBef>
                        <a:spcAft>
                          <a:spcPts val="0"/>
                        </a:spcAft>
                        <a:buNone/>
                      </a:pPr>
                      <a:r>
                        <a:rPr lang="en">
                          <a:solidFill>
                            <a:srgbClr val="F2F2F2"/>
                          </a:solidFill>
                        </a:rPr>
                        <a:t>Positive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95</a:t>
                      </a:r>
                      <a:endParaRPr>
                        <a:solidFill>
                          <a:srgbClr val="F2F2F2"/>
                        </a:solidFill>
                      </a:endParaRPr>
                    </a:p>
                  </a:txBody>
                  <a:tcPr marT="91425" marB="91425" marR="91425" marL="91425"/>
                </a:tc>
              </a:tr>
              <a:tr h="474700">
                <a:tc>
                  <a:txBody>
                    <a:bodyPr/>
                    <a:lstStyle/>
                    <a:p>
                      <a:pPr indent="0" lvl="0" marL="0" rtl="0" algn="l">
                        <a:spcBef>
                          <a:spcPts val="0"/>
                        </a:spcBef>
                        <a:spcAft>
                          <a:spcPts val="0"/>
                        </a:spcAft>
                        <a:buNone/>
                      </a:pPr>
                      <a:r>
                        <a:rPr lang="en">
                          <a:solidFill>
                            <a:srgbClr val="F2F2F2"/>
                          </a:solidFill>
                        </a:rPr>
                        <a:t>Negative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154</a:t>
                      </a:r>
                      <a:endParaRPr>
                        <a:solidFill>
                          <a:srgbClr val="F2F2F2"/>
                        </a:solidFill>
                      </a:endParaRPr>
                    </a:p>
                  </a:txBody>
                  <a:tcPr marT="91425" marB="91425" marR="91425" marL="91425"/>
                </a:tc>
              </a:tr>
              <a:tr h="474700">
                <a:tc>
                  <a:txBody>
                    <a:bodyPr/>
                    <a:lstStyle/>
                    <a:p>
                      <a:pPr indent="0" lvl="0" marL="0" rtl="0" algn="l">
                        <a:spcBef>
                          <a:spcPts val="0"/>
                        </a:spcBef>
                        <a:spcAft>
                          <a:spcPts val="0"/>
                        </a:spcAft>
                        <a:buNone/>
                      </a:pPr>
                      <a:r>
                        <a:rPr lang="en">
                          <a:solidFill>
                            <a:srgbClr val="F2F2F2"/>
                          </a:solidFill>
                        </a:rPr>
                        <a:t>Netural</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39</a:t>
                      </a:r>
                      <a:endParaRPr>
                        <a:solidFill>
                          <a:srgbClr val="F2F2F2"/>
                        </a:solidFill>
                      </a:endParaRPr>
                    </a:p>
                  </a:txBody>
                  <a:tcPr marT="91425" marB="91425" marR="91425" marL="91425"/>
                </a:tc>
              </a:tr>
              <a:tr h="474700">
                <a:tc>
                  <a:txBody>
                    <a:bodyPr/>
                    <a:lstStyle/>
                    <a:p>
                      <a:pPr indent="0" lvl="0" marL="0" rtl="0" algn="l">
                        <a:spcBef>
                          <a:spcPts val="0"/>
                        </a:spcBef>
                        <a:spcAft>
                          <a:spcPts val="0"/>
                        </a:spcAft>
                        <a:buClr>
                          <a:schemeClr val="dk1"/>
                        </a:buClr>
                        <a:buSzPts val="1100"/>
                        <a:buFont typeface="Arial"/>
                        <a:buNone/>
                      </a:pPr>
                      <a:r>
                        <a:rPr lang="en">
                          <a:solidFill>
                            <a:srgbClr val="F2F2F2"/>
                          </a:solidFill>
                        </a:rPr>
                        <a:t>Unclassified</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44</a:t>
                      </a:r>
                      <a:endParaRPr>
                        <a:solidFill>
                          <a:srgbClr val="F2F2F2"/>
                        </a:solidFill>
                      </a:endParaRPr>
                    </a:p>
                  </a:txBody>
                  <a:tcPr marT="91425" marB="91425" marR="91425" marL="91425"/>
                </a:tc>
              </a:tr>
            </a:tbl>
          </a:graphicData>
        </a:graphic>
      </p:graphicFrame>
      <p:graphicFrame>
        <p:nvGraphicFramePr>
          <p:cNvPr id="437" name="Google Shape;437;p53"/>
          <p:cNvGraphicFramePr/>
          <p:nvPr/>
        </p:nvGraphicFramePr>
        <p:xfrm>
          <a:off x="6468775" y="1108425"/>
          <a:ext cx="3000000" cy="3000000"/>
        </p:xfrm>
        <a:graphic>
          <a:graphicData uri="http://schemas.openxmlformats.org/drawingml/2006/table">
            <a:tbl>
              <a:tblPr>
                <a:noFill/>
                <a:tableStyleId>{772DED7F-FCF9-42F6-B7DD-A65F2280696B}</a:tableStyleId>
              </a:tblPr>
              <a:tblGrid>
                <a:gridCol w="1146875"/>
                <a:gridCol w="1146875"/>
              </a:tblGrid>
              <a:tr h="372000">
                <a:tc>
                  <a:txBody>
                    <a:bodyPr/>
                    <a:lstStyle/>
                    <a:p>
                      <a:pPr indent="0" lvl="0" marL="0" rtl="0" algn="l">
                        <a:spcBef>
                          <a:spcPts val="0"/>
                        </a:spcBef>
                        <a:spcAft>
                          <a:spcPts val="0"/>
                        </a:spcAft>
                        <a:buNone/>
                      </a:pPr>
                      <a:r>
                        <a:rPr lang="en">
                          <a:solidFill>
                            <a:srgbClr val="F2F2F2"/>
                          </a:solidFill>
                        </a:rPr>
                        <a:t>Positive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77</a:t>
                      </a:r>
                      <a:endParaRPr>
                        <a:solidFill>
                          <a:srgbClr val="F2F2F2"/>
                        </a:solidFill>
                      </a:endParaRPr>
                    </a:p>
                  </a:txBody>
                  <a:tcPr marT="91425" marB="91425" marR="91425" marL="91425"/>
                </a:tc>
              </a:tr>
              <a:tr h="372000">
                <a:tc>
                  <a:txBody>
                    <a:bodyPr/>
                    <a:lstStyle/>
                    <a:p>
                      <a:pPr indent="0" lvl="0" marL="0" rtl="0" algn="l">
                        <a:spcBef>
                          <a:spcPts val="0"/>
                        </a:spcBef>
                        <a:spcAft>
                          <a:spcPts val="0"/>
                        </a:spcAft>
                        <a:buNone/>
                      </a:pPr>
                      <a:r>
                        <a:rPr lang="en">
                          <a:solidFill>
                            <a:srgbClr val="F2F2F2"/>
                          </a:solidFill>
                        </a:rPr>
                        <a:t>Negative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168</a:t>
                      </a:r>
                      <a:endParaRPr>
                        <a:solidFill>
                          <a:srgbClr val="F2F2F2"/>
                        </a:solidFill>
                      </a:endParaRPr>
                    </a:p>
                  </a:txBody>
                  <a:tcPr marT="91425" marB="91425" marR="91425" marL="91425"/>
                </a:tc>
              </a:tr>
              <a:tr h="372000">
                <a:tc>
                  <a:txBody>
                    <a:bodyPr/>
                    <a:lstStyle/>
                    <a:p>
                      <a:pPr indent="0" lvl="0" marL="0" rtl="0" algn="l">
                        <a:spcBef>
                          <a:spcPts val="0"/>
                        </a:spcBef>
                        <a:spcAft>
                          <a:spcPts val="0"/>
                        </a:spcAft>
                        <a:buNone/>
                      </a:pPr>
                      <a:r>
                        <a:rPr lang="en">
                          <a:solidFill>
                            <a:srgbClr val="F2F2F2"/>
                          </a:solidFill>
                        </a:rPr>
                        <a:t>Netural</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35</a:t>
                      </a:r>
                      <a:endParaRPr>
                        <a:solidFill>
                          <a:srgbClr val="F2F2F2"/>
                        </a:solidFill>
                      </a:endParaRPr>
                    </a:p>
                  </a:txBody>
                  <a:tcPr marT="91425" marB="91425" marR="91425" marL="91425"/>
                </a:tc>
              </a:tr>
              <a:tr h="372000">
                <a:tc>
                  <a:txBody>
                    <a:bodyPr/>
                    <a:lstStyle/>
                    <a:p>
                      <a:pPr indent="0" lvl="0" marL="0" rtl="0" algn="l">
                        <a:spcBef>
                          <a:spcPts val="0"/>
                        </a:spcBef>
                        <a:spcAft>
                          <a:spcPts val="0"/>
                        </a:spcAft>
                        <a:buClr>
                          <a:schemeClr val="dk1"/>
                        </a:buClr>
                        <a:buSzPts val="1100"/>
                        <a:buFont typeface="Arial"/>
                        <a:buNone/>
                      </a:pPr>
                      <a:r>
                        <a:rPr lang="en">
                          <a:solidFill>
                            <a:srgbClr val="F2F2F2"/>
                          </a:solidFill>
                        </a:rPr>
                        <a:t>Unclassified</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60</a:t>
                      </a:r>
                      <a:endParaRPr>
                        <a:solidFill>
                          <a:srgbClr val="F2F2F2"/>
                        </a:solidFill>
                      </a:endParaRPr>
                    </a:p>
                  </a:txBody>
                  <a:tcPr marT="91425" marB="91425" marR="91425" marL="91425"/>
                </a:tc>
              </a:tr>
            </a:tbl>
          </a:graphicData>
        </a:graphic>
      </p:graphicFrame>
      <p:sp>
        <p:nvSpPr>
          <p:cNvPr id="438" name="Google Shape;438;p53"/>
          <p:cNvSpPr txBox="1"/>
          <p:nvPr/>
        </p:nvSpPr>
        <p:spPr>
          <a:xfrm>
            <a:off x="6698863" y="2678013"/>
            <a:ext cx="1697700" cy="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2F2F2"/>
                </a:solidFill>
              </a:rPr>
              <a:t>United</a:t>
            </a:r>
            <a:r>
              <a:rPr lang="en" sz="1800">
                <a:solidFill>
                  <a:srgbClr val="F2F2F2"/>
                </a:solidFill>
              </a:rPr>
              <a:t> Airline</a:t>
            </a:r>
            <a:endParaRPr sz="1800">
              <a:solidFill>
                <a:srgbClr val="F2F2F2"/>
              </a:solidFill>
            </a:endParaRPr>
          </a:p>
        </p:txBody>
      </p:sp>
      <p:sp>
        <p:nvSpPr>
          <p:cNvPr id="439" name="Google Shape;439;p53"/>
          <p:cNvSpPr txBox="1"/>
          <p:nvPr/>
        </p:nvSpPr>
        <p:spPr>
          <a:xfrm>
            <a:off x="6766800" y="584200"/>
            <a:ext cx="2101200" cy="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2F2F2"/>
                </a:solidFill>
              </a:rPr>
              <a:t>American Airline</a:t>
            </a:r>
            <a:endParaRPr sz="1800">
              <a:solidFill>
                <a:srgbClr val="F2F2F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 - Seat</a:t>
            </a:r>
            <a:endParaRPr/>
          </a:p>
        </p:txBody>
      </p:sp>
      <p:sp>
        <p:nvSpPr>
          <p:cNvPr id="445" name="Google Shape;445;p54"/>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7" name="Google Shape;447;p54"/>
          <p:cNvPicPr preferRelativeResize="0"/>
          <p:nvPr/>
        </p:nvPicPr>
        <p:blipFill rotWithShape="1">
          <a:blip r:embed="rId3">
            <a:alphaModFix/>
          </a:blip>
          <a:srcRect b="0" l="19516" r="17180" t="0"/>
          <a:stretch/>
        </p:blipFill>
        <p:spPr>
          <a:xfrm>
            <a:off x="265950" y="977325"/>
            <a:ext cx="2707526" cy="3102000"/>
          </a:xfrm>
          <a:prstGeom prst="rect">
            <a:avLst/>
          </a:prstGeom>
          <a:noFill/>
          <a:ln>
            <a:noFill/>
          </a:ln>
        </p:spPr>
      </p:pic>
      <p:pic>
        <p:nvPicPr>
          <p:cNvPr id="448" name="Google Shape;448;p54"/>
          <p:cNvPicPr preferRelativeResize="0"/>
          <p:nvPr/>
        </p:nvPicPr>
        <p:blipFill rotWithShape="1">
          <a:blip r:embed="rId4">
            <a:alphaModFix/>
          </a:blip>
          <a:srcRect b="0" l="24632" r="22429" t="0"/>
          <a:stretch/>
        </p:blipFill>
        <p:spPr>
          <a:xfrm>
            <a:off x="3141750" y="977325"/>
            <a:ext cx="2866901" cy="3169345"/>
          </a:xfrm>
          <a:prstGeom prst="rect">
            <a:avLst/>
          </a:prstGeom>
          <a:noFill/>
          <a:ln>
            <a:noFill/>
          </a:ln>
        </p:spPr>
      </p:pic>
      <p:graphicFrame>
        <p:nvGraphicFramePr>
          <p:cNvPr id="449" name="Google Shape;449;p54"/>
          <p:cNvGraphicFramePr/>
          <p:nvPr/>
        </p:nvGraphicFramePr>
        <p:xfrm>
          <a:off x="6459525" y="883800"/>
          <a:ext cx="3000000" cy="3000000"/>
        </p:xfrm>
        <a:graphic>
          <a:graphicData uri="http://schemas.openxmlformats.org/drawingml/2006/table">
            <a:tbl>
              <a:tblPr>
                <a:noFill/>
                <a:tableStyleId>{772DED7F-FCF9-42F6-B7DD-A65F2280696B}</a:tableStyleId>
              </a:tblPr>
              <a:tblGrid>
                <a:gridCol w="1213375"/>
                <a:gridCol w="719325"/>
              </a:tblGrid>
              <a:tr h="479675">
                <a:tc>
                  <a:txBody>
                    <a:bodyPr/>
                    <a:lstStyle/>
                    <a:p>
                      <a:pPr indent="0" lvl="0" marL="0" rtl="0" algn="l">
                        <a:spcBef>
                          <a:spcPts val="0"/>
                        </a:spcBef>
                        <a:spcAft>
                          <a:spcPts val="0"/>
                        </a:spcAft>
                        <a:buNone/>
                      </a:pPr>
                      <a:r>
                        <a:rPr lang="en">
                          <a:solidFill>
                            <a:srgbClr val="F2F2F2"/>
                          </a:solidFill>
                        </a:rPr>
                        <a:t>Positive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77</a:t>
                      </a:r>
                      <a:endParaRPr>
                        <a:solidFill>
                          <a:srgbClr val="F2F2F2"/>
                        </a:solidFill>
                      </a:endParaRPr>
                    </a:p>
                  </a:txBody>
                  <a:tcPr marT="91425" marB="91425" marR="91425" marL="91425"/>
                </a:tc>
              </a:tr>
              <a:tr h="479675">
                <a:tc>
                  <a:txBody>
                    <a:bodyPr/>
                    <a:lstStyle/>
                    <a:p>
                      <a:pPr indent="0" lvl="0" marL="0" rtl="0" algn="l">
                        <a:spcBef>
                          <a:spcPts val="0"/>
                        </a:spcBef>
                        <a:spcAft>
                          <a:spcPts val="0"/>
                        </a:spcAft>
                        <a:buNone/>
                      </a:pPr>
                      <a:r>
                        <a:rPr lang="en">
                          <a:solidFill>
                            <a:srgbClr val="F2F2F2"/>
                          </a:solidFill>
                        </a:rPr>
                        <a:t>Negative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124</a:t>
                      </a:r>
                      <a:endParaRPr>
                        <a:solidFill>
                          <a:srgbClr val="F2F2F2"/>
                        </a:solidFill>
                      </a:endParaRPr>
                    </a:p>
                  </a:txBody>
                  <a:tcPr marT="91425" marB="91425" marR="91425" marL="91425"/>
                </a:tc>
              </a:tr>
              <a:tr h="479675">
                <a:tc>
                  <a:txBody>
                    <a:bodyPr/>
                    <a:lstStyle/>
                    <a:p>
                      <a:pPr indent="0" lvl="0" marL="0" rtl="0" algn="l">
                        <a:spcBef>
                          <a:spcPts val="0"/>
                        </a:spcBef>
                        <a:spcAft>
                          <a:spcPts val="0"/>
                        </a:spcAft>
                        <a:buNone/>
                      </a:pPr>
                      <a:r>
                        <a:rPr lang="en">
                          <a:solidFill>
                            <a:srgbClr val="F2F2F2"/>
                          </a:solidFill>
                        </a:rPr>
                        <a:t>Netural</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33</a:t>
                      </a:r>
                      <a:endParaRPr>
                        <a:solidFill>
                          <a:srgbClr val="F2F2F2"/>
                        </a:solidFill>
                      </a:endParaRPr>
                    </a:p>
                  </a:txBody>
                  <a:tcPr marT="91425" marB="91425" marR="91425" marL="91425"/>
                </a:tc>
              </a:tr>
              <a:tr h="479675">
                <a:tc>
                  <a:txBody>
                    <a:bodyPr/>
                    <a:lstStyle/>
                    <a:p>
                      <a:pPr indent="0" lvl="0" marL="0" rtl="0" algn="l">
                        <a:spcBef>
                          <a:spcPts val="0"/>
                        </a:spcBef>
                        <a:spcAft>
                          <a:spcPts val="0"/>
                        </a:spcAft>
                        <a:buClr>
                          <a:schemeClr val="dk1"/>
                        </a:buClr>
                        <a:buSzPts val="1100"/>
                        <a:buFont typeface="Arial"/>
                        <a:buNone/>
                      </a:pPr>
                      <a:r>
                        <a:rPr lang="en">
                          <a:solidFill>
                            <a:srgbClr val="F2F2F2"/>
                          </a:solidFill>
                        </a:rPr>
                        <a:t>Unclassified</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137</a:t>
                      </a:r>
                      <a:endParaRPr>
                        <a:solidFill>
                          <a:srgbClr val="F2F2F2"/>
                        </a:solidFill>
                      </a:endParaRPr>
                    </a:p>
                  </a:txBody>
                  <a:tcPr marT="91425" marB="91425" marR="91425" marL="91425"/>
                </a:tc>
              </a:tr>
            </a:tbl>
          </a:graphicData>
        </a:graphic>
      </p:graphicFrame>
      <p:graphicFrame>
        <p:nvGraphicFramePr>
          <p:cNvPr id="450" name="Google Shape;450;p54"/>
          <p:cNvGraphicFramePr/>
          <p:nvPr/>
        </p:nvGraphicFramePr>
        <p:xfrm>
          <a:off x="6459513" y="3181375"/>
          <a:ext cx="3000000" cy="3000000"/>
        </p:xfrm>
        <a:graphic>
          <a:graphicData uri="http://schemas.openxmlformats.org/drawingml/2006/table">
            <a:tbl>
              <a:tblPr>
                <a:noFill/>
                <a:tableStyleId>{772DED7F-FCF9-42F6-B7DD-A65F2280696B}</a:tableStyleId>
              </a:tblPr>
              <a:tblGrid>
                <a:gridCol w="1213375"/>
                <a:gridCol w="719325"/>
              </a:tblGrid>
              <a:tr h="419500">
                <a:tc>
                  <a:txBody>
                    <a:bodyPr/>
                    <a:lstStyle/>
                    <a:p>
                      <a:pPr indent="0" lvl="0" marL="0" rtl="0" algn="l">
                        <a:spcBef>
                          <a:spcPts val="0"/>
                        </a:spcBef>
                        <a:spcAft>
                          <a:spcPts val="0"/>
                        </a:spcAft>
                        <a:buNone/>
                      </a:pPr>
                      <a:r>
                        <a:rPr lang="en">
                          <a:solidFill>
                            <a:srgbClr val="F2F2F2"/>
                          </a:solidFill>
                        </a:rPr>
                        <a:t>Positive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62</a:t>
                      </a:r>
                      <a:endParaRPr>
                        <a:solidFill>
                          <a:srgbClr val="F2F2F2"/>
                        </a:solidFill>
                      </a:endParaRPr>
                    </a:p>
                  </a:txBody>
                  <a:tcPr marT="91425" marB="91425" marR="91425" marL="91425"/>
                </a:tc>
              </a:tr>
              <a:tr h="419500">
                <a:tc>
                  <a:txBody>
                    <a:bodyPr/>
                    <a:lstStyle/>
                    <a:p>
                      <a:pPr indent="0" lvl="0" marL="0" rtl="0" algn="l">
                        <a:spcBef>
                          <a:spcPts val="0"/>
                        </a:spcBef>
                        <a:spcAft>
                          <a:spcPts val="0"/>
                        </a:spcAft>
                        <a:buNone/>
                      </a:pPr>
                      <a:r>
                        <a:rPr lang="en">
                          <a:solidFill>
                            <a:srgbClr val="F2F2F2"/>
                          </a:solidFill>
                        </a:rPr>
                        <a:t>Negative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159</a:t>
                      </a:r>
                      <a:endParaRPr>
                        <a:solidFill>
                          <a:srgbClr val="F2F2F2"/>
                        </a:solidFill>
                      </a:endParaRPr>
                    </a:p>
                  </a:txBody>
                  <a:tcPr marT="91425" marB="91425" marR="91425" marL="91425"/>
                </a:tc>
              </a:tr>
              <a:tr h="419500">
                <a:tc>
                  <a:txBody>
                    <a:bodyPr/>
                    <a:lstStyle/>
                    <a:p>
                      <a:pPr indent="0" lvl="0" marL="0" rtl="0" algn="l">
                        <a:spcBef>
                          <a:spcPts val="0"/>
                        </a:spcBef>
                        <a:spcAft>
                          <a:spcPts val="0"/>
                        </a:spcAft>
                        <a:buNone/>
                      </a:pPr>
                      <a:r>
                        <a:rPr lang="en">
                          <a:solidFill>
                            <a:srgbClr val="F2F2F2"/>
                          </a:solidFill>
                        </a:rPr>
                        <a:t>Netural</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19</a:t>
                      </a:r>
                      <a:endParaRPr>
                        <a:solidFill>
                          <a:srgbClr val="F2F2F2"/>
                        </a:solidFill>
                      </a:endParaRPr>
                    </a:p>
                  </a:txBody>
                  <a:tcPr marT="91425" marB="91425" marR="91425" marL="91425"/>
                </a:tc>
              </a:tr>
              <a:tr h="419500">
                <a:tc>
                  <a:txBody>
                    <a:bodyPr/>
                    <a:lstStyle/>
                    <a:p>
                      <a:pPr indent="0" lvl="0" marL="0" rtl="0" algn="l">
                        <a:spcBef>
                          <a:spcPts val="0"/>
                        </a:spcBef>
                        <a:spcAft>
                          <a:spcPts val="0"/>
                        </a:spcAft>
                        <a:buClr>
                          <a:schemeClr val="dk1"/>
                        </a:buClr>
                        <a:buSzPts val="1100"/>
                        <a:buFont typeface="Arial"/>
                        <a:buNone/>
                      </a:pPr>
                      <a:r>
                        <a:rPr lang="en">
                          <a:solidFill>
                            <a:srgbClr val="F2F2F2"/>
                          </a:solidFill>
                        </a:rPr>
                        <a:t>Unclassified</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140</a:t>
                      </a:r>
                      <a:endParaRPr>
                        <a:solidFill>
                          <a:srgbClr val="F2F2F2"/>
                        </a:solidFill>
                      </a:endParaRPr>
                    </a:p>
                  </a:txBody>
                  <a:tcPr marT="91425" marB="91425" marR="91425" marL="91425"/>
                </a:tc>
              </a:tr>
            </a:tbl>
          </a:graphicData>
        </a:graphic>
      </p:graphicFrame>
      <p:sp>
        <p:nvSpPr>
          <p:cNvPr id="451" name="Google Shape;451;p54"/>
          <p:cNvSpPr txBox="1"/>
          <p:nvPr/>
        </p:nvSpPr>
        <p:spPr>
          <a:xfrm>
            <a:off x="6766800" y="584200"/>
            <a:ext cx="2101200" cy="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2F2F2"/>
                </a:solidFill>
              </a:rPr>
              <a:t>American Airline</a:t>
            </a:r>
            <a:endParaRPr sz="1800">
              <a:solidFill>
                <a:srgbClr val="F2F2F2"/>
              </a:solidFill>
            </a:endParaRPr>
          </a:p>
        </p:txBody>
      </p:sp>
      <p:sp>
        <p:nvSpPr>
          <p:cNvPr id="452" name="Google Shape;452;p54"/>
          <p:cNvSpPr txBox="1"/>
          <p:nvPr/>
        </p:nvSpPr>
        <p:spPr>
          <a:xfrm>
            <a:off x="6375275" y="2802500"/>
            <a:ext cx="2101200" cy="1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2F2F2"/>
                </a:solidFill>
              </a:rPr>
              <a:t>United</a:t>
            </a:r>
            <a:r>
              <a:rPr lang="en" sz="1800">
                <a:solidFill>
                  <a:srgbClr val="F2F2F2"/>
                </a:solidFill>
              </a:rPr>
              <a:t> Airline</a:t>
            </a:r>
            <a:endParaRPr sz="1800">
              <a:solidFill>
                <a:srgbClr val="F2F2F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5"/>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 - Staff Attitude</a:t>
            </a:r>
            <a:endParaRPr/>
          </a:p>
        </p:txBody>
      </p:sp>
      <p:sp>
        <p:nvSpPr>
          <p:cNvPr id="458" name="Google Shape;458;p55"/>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0" name="Google Shape;460;p55"/>
          <p:cNvPicPr preferRelativeResize="0"/>
          <p:nvPr/>
        </p:nvPicPr>
        <p:blipFill rotWithShape="1">
          <a:blip r:embed="rId3">
            <a:alphaModFix/>
          </a:blip>
          <a:srcRect b="69" l="20400" r="21839" t="0"/>
          <a:stretch/>
        </p:blipFill>
        <p:spPr>
          <a:xfrm>
            <a:off x="81200" y="1057850"/>
            <a:ext cx="2642769" cy="3027800"/>
          </a:xfrm>
          <a:prstGeom prst="rect">
            <a:avLst/>
          </a:prstGeom>
          <a:noFill/>
          <a:ln>
            <a:noFill/>
          </a:ln>
        </p:spPr>
      </p:pic>
      <p:pic>
        <p:nvPicPr>
          <p:cNvPr id="461" name="Google Shape;461;p55"/>
          <p:cNvPicPr preferRelativeResize="0"/>
          <p:nvPr/>
        </p:nvPicPr>
        <p:blipFill rotWithShape="1">
          <a:blip r:embed="rId4">
            <a:alphaModFix/>
          </a:blip>
          <a:srcRect b="0" l="13182" r="18586" t="0"/>
          <a:stretch/>
        </p:blipFill>
        <p:spPr>
          <a:xfrm>
            <a:off x="2889800" y="1114250"/>
            <a:ext cx="2892014" cy="2940525"/>
          </a:xfrm>
          <a:prstGeom prst="rect">
            <a:avLst/>
          </a:prstGeom>
          <a:noFill/>
          <a:ln>
            <a:noFill/>
          </a:ln>
        </p:spPr>
      </p:pic>
      <p:graphicFrame>
        <p:nvGraphicFramePr>
          <p:cNvPr id="462" name="Google Shape;462;p55"/>
          <p:cNvGraphicFramePr/>
          <p:nvPr/>
        </p:nvGraphicFramePr>
        <p:xfrm>
          <a:off x="6481813" y="3207625"/>
          <a:ext cx="3000000" cy="3000000"/>
        </p:xfrm>
        <a:graphic>
          <a:graphicData uri="http://schemas.openxmlformats.org/drawingml/2006/table">
            <a:tbl>
              <a:tblPr>
                <a:noFill/>
                <a:tableStyleId>{772DED7F-FCF9-42F6-B7DD-A65F2280696B}</a:tableStyleId>
              </a:tblPr>
              <a:tblGrid>
                <a:gridCol w="1203050"/>
                <a:gridCol w="791600"/>
              </a:tblGrid>
              <a:tr h="423575">
                <a:tc>
                  <a:txBody>
                    <a:bodyPr/>
                    <a:lstStyle/>
                    <a:p>
                      <a:pPr indent="0" lvl="0" marL="0" rtl="0" algn="l">
                        <a:spcBef>
                          <a:spcPts val="0"/>
                        </a:spcBef>
                        <a:spcAft>
                          <a:spcPts val="0"/>
                        </a:spcAft>
                        <a:buNone/>
                      </a:pPr>
                      <a:r>
                        <a:rPr lang="en">
                          <a:solidFill>
                            <a:srgbClr val="F2F2F2"/>
                          </a:solidFill>
                        </a:rPr>
                        <a:t>Positive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373</a:t>
                      </a:r>
                      <a:endParaRPr>
                        <a:solidFill>
                          <a:srgbClr val="F2F2F2"/>
                        </a:solidFill>
                      </a:endParaRPr>
                    </a:p>
                  </a:txBody>
                  <a:tcPr marT="91425" marB="91425" marR="91425" marL="91425"/>
                </a:tc>
              </a:tr>
              <a:tr h="423575">
                <a:tc>
                  <a:txBody>
                    <a:bodyPr/>
                    <a:lstStyle/>
                    <a:p>
                      <a:pPr indent="0" lvl="0" marL="0" rtl="0" algn="l">
                        <a:spcBef>
                          <a:spcPts val="0"/>
                        </a:spcBef>
                        <a:spcAft>
                          <a:spcPts val="0"/>
                        </a:spcAft>
                        <a:buNone/>
                      </a:pPr>
                      <a:r>
                        <a:rPr lang="en">
                          <a:solidFill>
                            <a:srgbClr val="F2F2F2"/>
                          </a:solidFill>
                        </a:rPr>
                        <a:t>Negative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289</a:t>
                      </a:r>
                      <a:endParaRPr>
                        <a:solidFill>
                          <a:srgbClr val="F2F2F2"/>
                        </a:solidFill>
                      </a:endParaRPr>
                    </a:p>
                  </a:txBody>
                  <a:tcPr marT="91425" marB="91425" marR="91425" marL="91425"/>
                </a:tc>
              </a:tr>
              <a:tr h="423575">
                <a:tc>
                  <a:txBody>
                    <a:bodyPr/>
                    <a:lstStyle/>
                    <a:p>
                      <a:pPr indent="0" lvl="0" marL="0" rtl="0" algn="l">
                        <a:spcBef>
                          <a:spcPts val="0"/>
                        </a:spcBef>
                        <a:spcAft>
                          <a:spcPts val="0"/>
                        </a:spcAft>
                        <a:buNone/>
                      </a:pPr>
                      <a:r>
                        <a:rPr lang="en">
                          <a:solidFill>
                            <a:srgbClr val="F2F2F2"/>
                          </a:solidFill>
                        </a:rPr>
                        <a:t>Netural</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66</a:t>
                      </a:r>
                      <a:endParaRPr>
                        <a:solidFill>
                          <a:srgbClr val="F2F2F2"/>
                        </a:solidFill>
                      </a:endParaRPr>
                    </a:p>
                  </a:txBody>
                  <a:tcPr marT="91425" marB="91425" marR="91425" marL="91425"/>
                </a:tc>
              </a:tr>
              <a:tr h="423575">
                <a:tc>
                  <a:txBody>
                    <a:bodyPr/>
                    <a:lstStyle/>
                    <a:p>
                      <a:pPr indent="0" lvl="0" marL="0" rtl="0" algn="l">
                        <a:spcBef>
                          <a:spcPts val="0"/>
                        </a:spcBef>
                        <a:spcAft>
                          <a:spcPts val="0"/>
                        </a:spcAft>
                        <a:buClr>
                          <a:schemeClr val="dk1"/>
                        </a:buClr>
                        <a:buSzPts val="1100"/>
                        <a:buFont typeface="Arial"/>
                        <a:buNone/>
                      </a:pPr>
                      <a:r>
                        <a:rPr lang="en">
                          <a:solidFill>
                            <a:srgbClr val="F2F2F2"/>
                          </a:solidFill>
                        </a:rPr>
                        <a:t>Unclassified</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76</a:t>
                      </a:r>
                      <a:endParaRPr>
                        <a:solidFill>
                          <a:srgbClr val="F2F2F2"/>
                        </a:solidFill>
                      </a:endParaRPr>
                    </a:p>
                  </a:txBody>
                  <a:tcPr marT="91425" marB="91425" marR="91425" marL="91425"/>
                </a:tc>
              </a:tr>
            </a:tbl>
          </a:graphicData>
        </a:graphic>
      </p:graphicFrame>
      <p:graphicFrame>
        <p:nvGraphicFramePr>
          <p:cNvPr id="463" name="Google Shape;463;p55"/>
          <p:cNvGraphicFramePr/>
          <p:nvPr/>
        </p:nvGraphicFramePr>
        <p:xfrm>
          <a:off x="6481825" y="926800"/>
          <a:ext cx="3000000" cy="3000000"/>
        </p:xfrm>
        <a:graphic>
          <a:graphicData uri="http://schemas.openxmlformats.org/drawingml/2006/table">
            <a:tbl>
              <a:tblPr>
                <a:noFill/>
                <a:tableStyleId>{772DED7F-FCF9-42F6-B7DD-A65F2280696B}</a:tableStyleId>
              </a:tblPr>
              <a:tblGrid>
                <a:gridCol w="1259975"/>
                <a:gridCol w="734675"/>
              </a:tblGrid>
              <a:tr h="490075">
                <a:tc>
                  <a:txBody>
                    <a:bodyPr/>
                    <a:lstStyle/>
                    <a:p>
                      <a:pPr indent="0" lvl="0" marL="0" rtl="0" algn="l">
                        <a:spcBef>
                          <a:spcPts val="0"/>
                        </a:spcBef>
                        <a:spcAft>
                          <a:spcPts val="0"/>
                        </a:spcAft>
                        <a:buNone/>
                      </a:pPr>
                      <a:r>
                        <a:rPr lang="en">
                          <a:solidFill>
                            <a:srgbClr val="F2F2F2"/>
                          </a:solidFill>
                        </a:rPr>
                        <a:t>Positive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87</a:t>
                      </a:r>
                      <a:endParaRPr>
                        <a:solidFill>
                          <a:srgbClr val="F2F2F2"/>
                        </a:solidFill>
                      </a:endParaRPr>
                    </a:p>
                  </a:txBody>
                  <a:tcPr marT="91425" marB="91425" marR="91425" marL="91425"/>
                </a:tc>
              </a:tr>
              <a:tr h="490075">
                <a:tc>
                  <a:txBody>
                    <a:bodyPr/>
                    <a:lstStyle/>
                    <a:p>
                      <a:pPr indent="0" lvl="0" marL="0" rtl="0" algn="l">
                        <a:spcBef>
                          <a:spcPts val="0"/>
                        </a:spcBef>
                        <a:spcAft>
                          <a:spcPts val="0"/>
                        </a:spcAft>
                        <a:buNone/>
                      </a:pPr>
                      <a:r>
                        <a:rPr lang="en">
                          <a:solidFill>
                            <a:srgbClr val="F2F2F2"/>
                          </a:solidFill>
                        </a:rPr>
                        <a:t>Negative</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296</a:t>
                      </a:r>
                      <a:endParaRPr>
                        <a:solidFill>
                          <a:srgbClr val="F2F2F2"/>
                        </a:solidFill>
                      </a:endParaRPr>
                    </a:p>
                  </a:txBody>
                  <a:tcPr marT="91425" marB="91425" marR="91425" marL="91425"/>
                </a:tc>
              </a:tr>
              <a:tr h="490075">
                <a:tc>
                  <a:txBody>
                    <a:bodyPr/>
                    <a:lstStyle/>
                    <a:p>
                      <a:pPr indent="0" lvl="0" marL="0" rtl="0" algn="l">
                        <a:spcBef>
                          <a:spcPts val="0"/>
                        </a:spcBef>
                        <a:spcAft>
                          <a:spcPts val="0"/>
                        </a:spcAft>
                        <a:buNone/>
                      </a:pPr>
                      <a:r>
                        <a:rPr lang="en">
                          <a:solidFill>
                            <a:srgbClr val="F2F2F2"/>
                          </a:solidFill>
                        </a:rPr>
                        <a:t>Netural</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37</a:t>
                      </a:r>
                      <a:endParaRPr>
                        <a:solidFill>
                          <a:srgbClr val="F2F2F2"/>
                        </a:solidFill>
                      </a:endParaRPr>
                    </a:p>
                  </a:txBody>
                  <a:tcPr marT="91425" marB="91425" marR="91425" marL="91425"/>
                </a:tc>
              </a:tr>
              <a:tr h="490075">
                <a:tc>
                  <a:txBody>
                    <a:bodyPr/>
                    <a:lstStyle/>
                    <a:p>
                      <a:pPr indent="0" lvl="0" marL="0" rtl="0" algn="l">
                        <a:spcBef>
                          <a:spcPts val="0"/>
                        </a:spcBef>
                        <a:spcAft>
                          <a:spcPts val="0"/>
                        </a:spcAft>
                        <a:buClr>
                          <a:schemeClr val="dk1"/>
                        </a:buClr>
                        <a:buSzPts val="1100"/>
                        <a:buFont typeface="Arial"/>
                        <a:buNone/>
                      </a:pPr>
                      <a:r>
                        <a:rPr lang="en">
                          <a:solidFill>
                            <a:srgbClr val="F2F2F2"/>
                          </a:solidFill>
                        </a:rPr>
                        <a:t>Unclassified</a:t>
                      </a:r>
                      <a:endParaRPr>
                        <a:solidFill>
                          <a:srgbClr val="F2F2F2"/>
                        </a:solidFill>
                      </a:endParaRPr>
                    </a:p>
                  </a:txBody>
                  <a:tcPr marT="91425" marB="91425" marR="91425" marL="91425"/>
                </a:tc>
                <a:tc>
                  <a:txBody>
                    <a:bodyPr/>
                    <a:lstStyle/>
                    <a:p>
                      <a:pPr indent="0" lvl="0" marL="0" rtl="0" algn="l">
                        <a:spcBef>
                          <a:spcPts val="0"/>
                        </a:spcBef>
                        <a:spcAft>
                          <a:spcPts val="0"/>
                        </a:spcAft>
                        <a:buNone/>
                      </a:pPr>
                      <a:r>
                        <a:rPr lang="en">
                          <a:solidFill>
                            <a:srgbClr val="F2F2F2"/>
                          </a:solidFill>
                        </a:rPr>
                        <a:t>18</a:t>
                      </a:r>
                      <a:endParaRPr>
                        <a:solidFill>
                          <a:srgbClr val="F2F2F2"/>
                        </a:solidFill>
                      </a:endParaRPr>
                    </a:p>
                  </a:txBody>
                  <a:tcPr marT="91425" marB="91425" marR="91425" marL="91425"/>
                </a:tc>
              </a:tr>
            </a:tbl>
          </a:graphicData>
        </a:graphic>
      </p:graphicFrame>
      <p:sp>
        <p:nvSpPr>
          <p:cNvPr id="464" name="Google Shape;464;p55"/>
          <p:cNvSpPr txBox="1"/>
          <p:nvPr/>
        </p:nvSpPr>
        <p:spPr>
          <a:xfrm>
            <a:off x="6375275" y="2802500"/>
            <a:ext cx="2101200" cy="1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2F2F2"/>
                </a:solidFill>
              </a:rPr>
              <a:t>United Airline</a:t>
            </a:r>
            <a:endParaRPr sz="1800">
              <a:solidFill>
                <a:srgbClr val="F2F2F2"/>
              </a:solidFill>
            </a:endParaRPr>
          </a:p>
        </p:txBody>
      </p:sp>
      <p:sp>
        <p:nvSpPr>
          <p:cNvPr id="465" name="Google Shape;465;p55"/>
          <p:cNvSpPr txBox="1"/>
          <p:nvPr/>
        </p:nvSpPr>
        <p:spPr>
          <a:xfrm>
            <a:off x="6481825" y="606275"/>
            <a:ext cx="2101200" cy="1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2F2F2"/>
                </a:solidFill>
              </a:rPr>
              <a:t>American</a:t>
            </a:r>
            <a:r>
              <a:rPr lang="en" sz="1800">
                <a:solidFill>
                  <a:srgbClr val="F2F2F2"/>
                </a:solidFill>
              </a:rPr>
              <a:t> Airline</a:t>
            </a:r>
            <a:endParaRPr sz="1800">
              <a:solidFill>
                <a:srgbClr val="F2F2F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t>Objective 3</a:t>
            </a:r>
            <a:endParaRPr/>
          </a:p>
        </p:txBody>
      </p:sp>
      <p:sp>
        <p:nvSpPr>
          <p:cNvPr id="471" name="Google Shape;471;p56"/>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Comparing the performance with a major competitor</a:t>
            </a:r>
            <a:endParaRPr/>
          </a:p>
          <a:p>
            <a:pPr indent="0" lvl="0" marL="0" rtl="0" algn="ctr">
              <a:spcBef>
                <a:spcPts val="0"/>
              </a:spcBef>
              <a:spcAft>
                <a:spcPts val="0"/>
              </a:spcAft>
              <a:buNone/>
            </a:pPr>
            <a:r>
              <a:t/>
            </a:r>
            <a:endParaRPr/>
          </a:p>
        </p:txBody>
      </p:sp>
      <p:sp>
        <p:nvSpPr>
          <p:cNvPr id="472" name="Google Shape;47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56"/>
          <p:cNvSpPr txBox="1"/>
          <p:nvPr/>
        </p:nvSpPr>
        <p:spPr>
          <a:xfrm>
            <a:off x="736600" y="1181100"/>
            <a:ext cx="7586700" cy="2781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lt1"/>
              </a:buClr>
              <a:buSzPts val="1800"/>
              <a:buAutoNum type="arabicPeriod"/>
            </a:pPr>
            <a:r>
              <a:rPr lang="en" sz="1800">
                <a:solidFill>
                  <a:schemeClr val="lt1"/>
                </a:solidFill>
              </a:rPr>
              <a:t>Except the staff attitude for United Airlines, both airlines had more than 50% negative comments</a:t>
            </a:r>
            <a:endParaRPr sz="1800">
              <a:solidFill>
                <a:schemeClr val="lt1"/>
              </a:solidFill>
            </a:endParaRPr>
          </a:p>
          <a:p>
            <a:pPr indent="-342900" lvl="0" marL="457200" marR="0" rtl="0" algn="l">
              <a:lnSpc>
                <a:spcPct val="150000"/>
              </a:lnSpc>
              <a:spcBef>
                <a:spcPts val="0"/>
              </a:spcBef>
              <a:spcAft>
                <a:spcPts val="0"/>
              </a:spcAft>
              <a:buClr>
                <a:schemeClr val="lt1"/>
              </a:buClr>
              <a:buSzPts val="1800"/>
              <a:buAutoNum type="arabicPeriod"/>
            </a:pPr>
            <a:r>
              <a:rPr lang="en" sz="1800">
                <a:solidFill>
                  <a:schemeClr val="lt1"/>
                </a:solidFill>
              </a:rPr>
              <a:t>For the attitude of airlines’ staff, United airline has more than half positive comments.</a:t>
            </a:r>
            <a:endParaRPr sz="1800">
              <a:solidFill>
                <a:schemeClr val="lt1"/>
              </a:solidFill>
            </a:endParaRPr>
          </a:p>
          <a:p>
            <a:pPr indent="0" lvl="0" marL="457200" rtl="0" algn="l">
              <a:lnSpc>
                <a:spcPct val="150000"/>
              </a:lnSpc>
              <a:spcBef>
                <a:spcPts val="0"/>
              </a:spcBef>
              <a:spcAft>
                <a:spcPts val="0"/>
              </a:spcAft>
              <a:buNone/>
            </a:pPr>
            <a:r>
              <a:rPr lang="en" sz="1800">
                <a:solidFill>
                  <a:schemeClr val="lt1"/>
                </a:solidFill>
              </a:rPr>
              <a:t>=&gt;  Where American Airlines has 70% of negative comments</a:t>
            </a:r>
            <a:endParaRPr sz="1800">
              <a:solidFill>
                <a:schemeClr val="lt1"/>
              </a:solidFill>
            </a:endParaRPr>
          </a:p>
          <a:p>
            <a:pPr indent="-342900" lvl="0" marL="457200" marR="0" rtl="0" algn="l">
              <a:lnSpc>
                <a:spcPct val="150000"/>
              </a:lnSpc>
              <a:spcBef>
                <a:spcPts val="0"/>
              </a:spcBef>
              <a:spcAft>
                <a:spcPts val="0"/>
              </a:spcAft>
              <a:buClr>
                <a:schemeClr val="lt1"/>
              </a:buClr>
              <a:buSzPts val="1800"/>
              <a:buAutoNum type="arabicPeriod"/>
            </a:pPr>
            <a:r>
              <a:rPr lang="en" sz="1800">
                <a:solidFill>
                  <a:schemeClr val="lt1"/>
                </a:solidFill>
              </a:rPr>
              <a:t>American airlines had more positive comments in seat </a:t>
            </a:r>
            <a:r>
              <a:rPr lang="en" sz="1800">
                <a:solidFill>
                  <a:schemeClr val="lt1"/>
                </a:solidFill>
              </a:rPr>
              <a:t>comfort</a:t>
            </a:r>
            <a:r>
              <a:rPr lang="en" sz="1800">
                <a:solidFill>
                  <a:schemeClr val="lt1"/>
                </a:solidFill>
              </a:rPr>
              <a:t> </a:t>
            </a:r>
            <a:endParaRPr sz="1800">
              <a:solidFill>
                <a:schemeClr val="lt1"/>
              </a:solidFill>
            </a:endParaRPr>
          </a:p>
          <a:p>
            <a:pPr indent="-342900" lvl="0" marL="457200" rtl="0" algn="l">
              <a:lnSpc>
                <a:spcPct val="150000"/>
              </a:lnSpc>
              <a:spcBef>
                <a:spcPts val="0"/>
              </a:spcBef>
              <a:spcAft>
                <a:spcPts val="0"/>
              </a:spcAft>
              <a:buClr>
                <a:schemeClr val="lt1"/>
              </a:buClr>
              <a:buSzPts val="1800"/>
              <a:buAutoNum type="arabicPeriod"/>
            </a:pPr>
            <a:r>
              <a:rPr lang="en" sz="1800">
                <a:solidFill>
                  <a:schemeClr val="lt1"/>
                </a:solidFill>
              </a:rPr>
              <a:t>United airlines had less negative comments in entertainment in proportion</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0" lvl="0" marL="0" marR="0" rtl="0" algn="l">
              <a:lnSpc>
                <a:spcPct val="100000"/>
              </a:lnSpc>
              <a:spcBef>
                <a:spcPts val="0"/>
              </a:spcBef>
              <a:spcAft>
                <a:spcPts val="0"/>
              </a:spcAft>
              <a:buNone/>
            </a:pPr>
            <a:r>
              <a:t/>
            </a:r>
            <a:endParaRPr sz="1800">
              <a:solidFill>
                <a:schemeClr val="lt1"/>
              </a:solidFill>
            </a:endParaRPr>
          </a:p>
          <a:p>
            <a:pPr indent="0" lvl="0" marL="0" marR="0" rtl="0" algn="l">
              <a:lnSpc>
                <a:spcPct val="100000"/>
              </a:lnSpc>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ph type="title"/>
          </p:nvPr>
        </p:nvSpPr>
        <p:spPr>
          <a:xfrm>
            <a:off x="3736400" y="2218800"/>
            <a:ext cx="54390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4 - Link Analysis</a:t>
            </a:r>
            <a:endParaRPr/>
          </a:p>
        </p:txBody>
      </p:sp>
      <p:sp>
        <p:nvSpPr>
          <p:cNvPr id="479" name="Google Shape;479;p57"/>
          <p:cNvSpPr txBox="1"/>
          <p:nvPr>
            <p:ph idx="1" type="subTitle"/>
          </p:nvPr>
        </p:nvSpPr>
        <p:spPr>
          <a:xfrm>
            <a:off x="3736400" y="2726375"/>
            <a:ext cx="54390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Discovering and </a:t>
            </a:r>
            <a:r>
              <a:rPr lang="en"/>
              <a:t>predicting</a:t>
            </a:r>
            <a:r>
              <a:rPr lang="en"/>
              <a:t> the pattern of the route</a:t>
            </a:r>
            <a:endParaRPr/>
          </a:p>
        </p:txBody>
      </p:sp>
      <p:sp>
        <p:nvSpPr>
          <p:cNvPr id="480" name="Google Shape;48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8"/>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4 - Link Analysis</a:t>
            </a:r>
            <a:endParaRPr/>
          </a:p>
        </p:txBody>
      </p:sp>
      <p:sp>
        <p:nvSpPr>
          <p:cNvPr id="486" name="Google Shape;486;p58"/>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Discovering and predicting the pattern of the route</a:t>
            </a:r>
            <a:endParaRPr/>
          </a:p>
        </p:txBody>
      </p:sp>
      <p:sp>
        <p:nvSpPr>
          <p:cNvPr id="487" name="Google Shape;48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8" name="Google Shape;488;p58"/>
          <p:cNvSpPr txBox="1"/>
          <p:nvPr/>
        </p:nvSpPr>
        <p:spPr>
          <a:xfrm>
            <a:off x="879875" y="1138200"/>
            <a:ext cx="7384200" cy="341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95 domestic destinations and 95 international destinations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Plan to reduce the routes to reduce cost</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 sz="1800">
                <a:solidFill>
                  <a:srgbClr val="FFFFFF"/>
                </a:solidFill>
              </a:rPr>
              <a:t>Cancelled Chicago to Shanghai from October 2018</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Plan to increase the routes at Dallas and Charlotte</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 sz="1800">
                <a:solidFill>
                  <a:srgbClr val="FFFFFF"/>
                </a:solidFill>
              </a:rPr>
              <a:t>Largest and Most Profitable Hubs</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 sz="1800">
                <a:solidFill>
                  <a:srgbClr val="FFFFFF"/>
                </a:solidFill>
              </a:rPr>
              <a:t>Begin “Dallas to San Luis Obispo” from April 2019</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Ability to fly to small cities</a:t>
            </a:r>
            <a:endParaRPr sz="18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9"/>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4 - Link Analysis</a:t>
            </a:r>
            <a:endParaRPr/>
          </a:p>
        </p:txBody>
      </p:sp>
      <p:sp>
        <p:nvSpPr>
          <p:cNvPr id="494" name="Google Shape;494;p59"/>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Discovering and predicting the pattern of the route</a:t>
            </a:r>
            <a:endParaRPr/>
          </a:p>
        </p:txBody>
      </p:sp>
      <p:sp>
        <p:nvSpPr>
          <p:cNvPr id="495" name="Google Shape;495;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6" name="Google Shape;496;p59"/>
          <p:cNvPicPr preferRelativeResize="0"/>
          <p:nvPr/>
        </p:nvPicPr>
        <p:blipFill>
          <a:blip r:embed="rId3">
            <a:alphaModFix/>
          </a:blip>
          <a:stretch>
            <a:fillRect/>
          </a:stretch>
        </p:blipFill>
        <p:spPr>
          <a:xfrm>
            <a:off x="557213" y="2233613"/>
            <a:ext cx="4219575" cy="1895475"/>
          </a:xfrm>
          <a:prstGeom prst="rect">
            <a:avLst/>
          </a:prstGeom>
          <a:noFill/>
          <a:ln>
            <a:noFill/>
          </a:ln>
        </p:spPr>
      </p:pic>
      <p:pic>
        <p:nvPicPr>
          <p:cNvPr id="497" name="Google Shape;497;p59"/>
          <p:cNvPicPr preferRelativeResize="0"/>
          <p:nvPr/>
        </p:nvPicPr>
        <p:blipFill>
          <a:blip r:embed="rId4">
            <a:alphaModFix/>
          </a:blip>
          <a:stretch>
            <a:fillRect/>
          </a:stretch>
        </p:blipFill>
        <p:spPr>
          <a:xfrm>
            <a:off x="5177600" y="2071625"/>
            <a:ext cx="2483850" cy="2915825"/>
          </a:xfrm>
          <a:prstGeom prst="rect">
            <a:avLst/>
          </a:prstGeom>
          <a:noFill/>
          <a:ln>
            <a:noFill/>
          </a:ln>
        </p:spPr>
      </p:pic>
      <p:pic>
        <p:nvPicPr>
          <p:cNvPr id="498" name="Google Shape;498;p59"/>
          <p:cNvPicPr preferRelativeResize="0"/>
          <p:nvPr/>
        </p:nvPicPr>
        <p:blipFill>
          <a:blip r:embed="rId5">
            <a:alphaModFix/>
          </a:blip>
          <a:stretch>
            <a:fillRect/>
          </a:stretch>
        </p:blipFill>
        <p:spPr>
          <a:xfrm>
            <a:off x="1304925" y="1067525"/>
            <a:ext cx="6534150" cy="70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0"/>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4 - Link Analysis</a:t>
            </a:r>
            <a:endParaRPr/>
          </a:p>
        </p:txBody>
      </p:sp>
      <p:sp>
        <p:nvSpPr>
          <p:cNvPr id="504" name="Google Shape;504;p60"/>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Discovering and predicting the pattern of the route</a:t>
            </a:r>
            <a:endParaRPr/>
          </a:p>
        </p:txBody>
      </p:sp>
      <p:sp>
        <p:nvSpPr>
          <p:cNvPr id="505" name="Google Shape;50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60"/>
          <p:cNvPicPr preferRelativeResize="0"/>
          <p:nvPr/>
        </p:nvPicPr>
        <p:blipFill>
          <a:blip r:embed="rId3">
            <a:alphaModFix/>
          </a:blip>
          <a:stretch>
            <a:fillRect/>
          </a:stretch>
        </p:blipFill>
        <p:spPr>
          <a:xfrm>
            <a:off x="123700" y="936250"/>
            <a:ext cx="5805525" cy="3902450"/>
          </a:xfrm>
          <a:prstGeom prst="rect">
            <a:avLst/>
          </a:prstGeom>
          <a:noFill/>
          <a:ln>
            <a:noFill/>
          </a:ln>
        </p:spPr>
      </p:pic>
      <p:sp>
        <p:nvSpPr>
          <p:cNvPr id="507" name="Google Shape;507;p60"/>
          <p:cNvSpPr txBox="1"/>
          <p:nvPr/>
        </p:nvSpPr>
        <p:spPr>
          <a:xfrm>
            <a:off x="6069775" y="936250"/>
            <a:ext cx="2487000" cy="372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Number of Nodes: 66</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Number of Links: 58</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Iterm-Cluster: 9</a:t>
            </a:r>
            <a:endParaRPr>
              <a:solidFill>
                <a:srgbClr val="FFFFFF"/>
              </a:solidFill>
            </a:endParaRPr>
          </a:p>
        </p:txBody>
      </p:sp>
      <p:pic>
        <p:nvPicPr>
          <p:cNvPr id="508" name="Google Shape;508;p60"/>
          <p:cNvPicPr preferRelativeResize="0"/>
          <p:nvPr/>
        </p:nvPicPr>
        <p:blipFill>
          <a:blip r:embed="rId4">
            <a:alphaModFix/>
          </a:blip>
          <a:stretch>
            <a:fillRect/>
          </a:stretch>
        </p:blipFill>
        <p:spPr>
          <a:xfrm>
            <a:off x="6005429" y="2486425"/>
            <a:ext cx="3187902" cy="2339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1"/>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4 - Link Analysis</a:t>
            </a:r>
            <a:endParaRPr/>
          </a:p>
        </p:txBody>
      </p:sp>
      <p:sp>
        <p:nvSpPr>
          <p:cNvPr id="514" name="Google Shape;514;p61"/>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Discovering and predicting the pattern of the route</a:t>
            </a:r>
            <a:endParaRPr/>
          </a:p>
        </p:txBody>
      </p:sp>
      <p:sp>
        <p:nvSpPr>
          <p:cNvPr id="515" name="Google Shape;51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6" name="Google Shape;516;p61"/>
          <p:cNvPicPr preferRelativeResize="0"/>
          <p:nvPr/>
        </p:nvPicPr>
        <p:blipFill>
          <a:blip r:embed="rId3">
            <a:alphaModFix/>
          </a:blip>
          <a:stretch>
            <a:fillRect/>
          </a:stretch>
        </p:blipFill>
        <p:spPr>
          <a:xfrm>
            <a:off x="152400" y="1577200"/>
            <a:ext cx="4859574" cy="3413899"/>
          </a:xfrm>
          <a:prstGeom prst="rect">
            <a:avLst/>
          </a:prstGeom>
          <a:noFill/>
          <a:ln>
            <a:noFill/>
          </a:ln>
        </p:spPr>
      </p:pic>
      <p:sp>
        <p:nvSpPr>
          <p:cNvPr id="517" name="Google Shape;517;p61"/>
          <p:cNvSpPr txBox="1"/>
          <p:nvPr/>
        </p:nvSpPr>
        <p:spPr>
          <a:xfrm>
            <a:off x="5557175" y="1482550"/>
            <a:ext cx="3165900" cy="264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Cluster 3 and Cluster 6</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A bridge: Quito and Miami</a:t>
            </a:r>
            <a:endParaRPr>
              <a:solidFill>
                <a:srgbClr val="FFFFFF"/>
              </a:solidFill>
            </a:endParaRPr>
          </a:p>
        </p:txBody>
      </p:sp>
      <p:pic>
        <p:nvPicPr>
          <p:cNvPr id="518" name="Google Shape;518;p61"/>
          <p:cNvPicPr preferRelativeResize="0"/>
          <p:nvPr/>
        </p:nvPicPr>
        <p:blipFill>
          <a:blip r:embed="rId4">
            <a:alphaModFix/>
          </a:blip>
          <a:stretch>
            <a:fillRect/>
          </a:stretch>
        </p:blipFill>
        <p:spPr>
          <a:xfrm>
            <a:off x="5400500" y="2659025"/>
            <a:ext cx="3743477" cy="1978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nvSpPr>
        <p:spPr>
          <a:xfrm>
            <a:off x="1619700" y="956500"/>
            <a:ext cx="6909300" cy="3033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Char char="❖"/>
            </a:pPr>
            <a:r>
              <a:rPr lang="en">
                <a:solidFill>
                  <a:srgbClr val="FFFFFF"/>
                </a:solidFill>
              </a:rPr>
              <a:t>Company information:</a:t>
            </a:r>
            <a:endParaRPr>
              <a:solidFill>
                <a:srgbClr val="FFFFFF"/>
              </a:solidFill>
            </a:endParaRPr>
          </a:p>
          <a:p>
            <a:pPr indent="-317500" lvl="1" marL="914400" rtl="0" algn="l">
              <a:lnSpc>
                <a:spcPct val="150000"/>
              </a:lnSpc>
              <a:spcBef>
                <a:spcPts val="0"/>
              </a:spcBef>
              <a:spcAft>
                <a:spcPts val="0"/>
              </a:spcAft>
              <a:buClr>
                <a:srgbClr val="FFFFFF"/>
              </a:buClr>
              <a:buSzPts val="1400"/>
              <a:buChar char="➢"/>
            </a:pPr>
            <a:r>
              <a:rPr lang="en">
                <a:solidFill>
                  <a:srgbClr val="FFFFFF"/>
                </a:solidFill>
              </a:rPr>
              <a:t>US-Based airline company</a:t>
            </a:r>
            <a:endParaRPr>
              <a:solidFill>
                <a:srgbClr val="FFFFFF"/>
              </a:solidFill>
            </a:endParaRPr>
          </a:p>
          <a:p>
            <a:pPr indent="-317500" lvl="1" marL="914400" rtl="0" algn="l">
              <a:lnSpc>
                <a:spcPct val="150000"/>
              </a:lnSpc>
              <a:spcBef>
                <a:spcPts val="0"/>
              </a:spcBef>
              <a:spcAft>
                <a:spcPts val="0"/>
              </a:spcAft>
              <a:buClr>
                <a:srgbClr val="FFFFFF"/>
              </a:buClr>
              <a:buSzPts val="1400"/>
              <a:buChar char="➢"/>
            </a:pPr>
            <a:r>
              <a:rPr lang="en">
                <a:solidFill>
                  <a:srgbClr val="FFFFFF"/>
                </a:solidFill>
              </a:rPr>
              <a:t>One of the top 10 US airlines company</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
                <a:solidFill>
                  <a:srgbClr val="FFFFFF"/>
                </a:solidFill>
              </a:rPr>
              <a:t> Extracting Data</a:t>
            </a:r>
            <a:endParaRPr>
              <a:solidFill>
                <a:srgbClr val="FFFFFF"/>
              </a:solidFill>
            </a:endParaRPr>
          </a:p>
          <a:p>
            <a:pPr indent="-317500" lvl="1" marL="914400" rtl="0" algn="l">
              <a:lnSpc>
                <a:spcPct val="150000"/>
              </a:lnSpc>
              <a:spcBef>
                <a:spcPts val="0"/>
              </a:spcBef>
              <a:spcAft>
                <a:spcPts val="0"/>
              </a:spcAft>
              <a:buClr>
                <a:srgbClr val="FFFFFF"/>
              </a:buClr>
              <a:buSzPts val="1400"/>
              <a:buChar char="➢"/>
            </a:pPr>
            <a:r>
              <a:rPr lang="en">
                <a:solidFill>
                  <a:srgbClr val="FFFFFF"/>
                </a:solidFill>
              </a:rPr>
              <a:t>From Skytrax - a consultancy which collect the airline services</a:t>
            </a:r>
            <a:endParaRPr>
              <a:solidFill>
                <a:srgbClr val="FFFFFF"/>
              </a:solidFill>
            </a:endParaRPr>
          </a:p>
        </p:txBody>
      </p:sp>
      <p:pic>
        <p:nvPicPr>
          <p:cNvPr id="165" name="Google Shape;165;p26"/>
          <p:cNvPicPr preferRelativeResize="0"/>
          <p:nvPr/>
        </p:nvPicPr>
        <p:blipFill>
          <a:blip r:embed="rId3">
            <a:alphaModFix/>
          </a:blip>
          <a:stretch>
            <a:fillRect/>
          </a:stretch>
        </p:blipFill>
        <p:spPr>
          <a:xfrm>
            <a:off x="1727576" y="267525"/>
            <a:ext cx="4463900" cy="688975"/>
          </a:xfrm>
          <a:prstGeom prst="rect">
            <a:avLst/>
          </a:prstGeom>
          <a:noFill/>
          <a:ln>
            <a:noFill/>
          </a:ln>
        </p:spPr>
      </p:pic>
      <p:sp>
        <p:nvSpPr>
          <p:cNvPr id="166" name="Google Shape;1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6"/>
          <p:cNvPicPr preferRelativeResize="0"/>
          <p:nvPr/>
        </p:nvPicPr>
        <p:blipFill rotWithShape="1">
          <a:blip r:embed="rId4">
            <a:alphaModFix/>
          </a:blip>
          <a:srcRect b="59049" l="0" r="0" t="0"/>
          <a:stretch/>
        </p:blipFill>
        <p:spPr>
          <a:xfrm>
            <a:off x="1727575" y="2888575"/>
            <a:ext cx="5259398" cy="1887126"/>
          </a:xfrm>
          <a:prstGeom prst="rect">
            <a:avLst/>
          </a:prstGeom>
          <a:noFill/>
          <a:ln>
            <a:noFill/>
          </a:ln>
        </p:spPr>
      </p:pic>
      <p:pic>
        <p:nvPicPr>
          <p:cNvPr descr="skytrax的圖片搜尋結果" id="168" name="Google Shape;168;p26"/>
          <p:cNvPicPr preferRelativeResize="0"/>
          <p:nvPr/>
        </p:nvPicPr>
        <p:blipFill>
          <a:blip r:embed="rId5">
            <a:alphaModFix/>
          </a:blip>
          <a:stretch>
            <a:fillRect/>
          </a:stretch>
        </p:blipFill>
        <p:spPr>
          <a:xfrm>
            <a:off x="7355350" y="3022525"/>
            <a:ext cx="1619250" cy="1619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2"/>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4 - Link Analysis</a:t>
            </a:r>
            <a:endParaRPr/>
          </a:p>
        </p:txBody>
      </p:sp>
      <p:sp>
        <p:nvSpPr>
          <p:cNvPr id="524" name="Google Shape;524;p62"/>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Discovering and predicting the pattern of the route</a:t>
            </a:r>
            <a:endParaRPr/>
          </a:p>
        </p:txBody>
      </p:sp>
      <p:sp>
        <p:nvSpPr>
          <p:cNvPr id="525" name="Google Shape;525;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6" name="Google Shape;526;p62"/>
          <p:cNvPicPr preferRelativeResize="0"/>
          <p:nvPr/>
        </p:nvPicPr>
        <p:blipFill>
          <a:blip r:embed="rId3">
            <a:alphaModFix/>
          </a:blip>
          <a:stretch>
            <a:fillRect/>
          </a:stretch>
        </p:blipFill>
        <p:spPr>
          <a:xfrm>
            <a:off x="1600175" y="964350"/>
            <a:ext cx="5943600" cy="1743075"/>
          </a:xfrm>
          <a:prstGeom prst="rect">
            <a:avLst/>
          </a:prstGeom>
          <a:noFill/>
          <a:ln>
            <a:noFill/>
          </a:ln>
        </p:spPr>
      </p:pic>
      <p:sp>
        <p:nvSpPr>
          <p:cNvPr id="527" name="Google Shape;527;p62"/>
          <p:cNvSpPr txBox="1"/>
          <p:nvPr/>
        </p:nvSpPr>
        <p:spPr>
          <a:xfrm>
            <a:off x="1600175" y="2735525"/>
            <a:ext cx="5203200" cy="174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Out-degree Centrality</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Dallas:17</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Miami: 9</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Philadelphia: 8</a:t>
            </a:r>
            <a:endParaRPr>
              <a:solidFill>
                <a:srgbClr val="FFFFFF"/>
              </a:solidFill>
            </a:endParaRPr>
          </a:p>
        </p:txBody>
      </p:sp>
      <p:pic>
        <p:nvPicPr>
          <p:cNvPr id="528" name="Google Shape;528;p62"/>
          <p:cNvPicPr preferRelativeResize="0"/>
          <p:nvPr/>
        </p:nvPicPr>
        <p:blipFill>
          <a:blip r:embed="rId4">
            <a:alphaModFix/>
          </a:blip>
          <a:stretch>
            <a:fillRect/>
          </a:stretch>
        </p:blipFill>
        <p:spPr>
          <a:xfrm>
            <a:off x="4591651" y="2747830"/>
            <a:ext cx="4533524" cy="2395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3"/>
          <p:cNvSpPr txBox="1"/>
          <p:nvPr>
            <p:ph type="title"/>
          </p:nvPr>
        </p:nvSpPr>
        <p:spPr>
          <a:xfrm>
            <a:off x="0" y="0"/>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4 - Link Analysis</a:t>
            </a:r>
            <a:endParaRPr/>
          </a:p>
        </p:txBody>
      </p:sp>
      <p:sp>
        <p:nvSpPr>
          <p:cNvPr id="534" name="Google Shape;534;p63"/>
          <p:cNvSpPr txBox="1"/>
          <p:nvPr>
            <p:ph idx="1" type="subTitle"/>
          </p:nvPr>
        </p:nvSpPr>
        <p:spPr>
          <a:xfrm>
            <a:off x="0" y="507575"/>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Discovering and predicting the pattern of the route</a:t>
            </a:r>
            <a:endParaRPr/>
          </a:p>
        </p:txBody>
      </p:sp>
      <p:pic>
        <p:nvPicPr>
          <p:cNvPr id="535" name="Google Shape;535;p63"/>
          <p:cNvPicPr preferRelativeResize="0"/>
          <p:nvPr/>
        </p:nvPicPr>
        <p:blipFill>
          <a:blip r:embed="rId3">
            <a:alphaModFix/>
          </a:blip>
          <a:stretch>
            <a:fillRect/>
          </a:stretch>
        </p:blipFill>
        <p:spPr>
          <a:xfrm>
            <a:off x="1600200" y="796475"/>
            <a:ext cx="5943600" cy="1743075"/>
          </a:xfrm>
          <a:prstGeom prst="rect">
            <a:avLst/>
          </a:prstGeom>
          <a:noFill/>
          <a:ln>
            <a:noFill/>
          </a:ln>
        </p:spPr>
      </p:pic>
      <p:sp>
        <p:nvSpPr>
          <p:cNvPr id="536" name="Google Shape;536;p63"/>
          <p:cNvSpPr txBox="1"/>
          <p:nvPr/>
        </p:nvSpPr>
        <p:spPr>
          <a:xfrm>
            <a:off x="1606900" y="2706850"/>
            <a:ext cx="5943600" cy="174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Betweenness Centrality</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Dallas = 0.134615</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Miami = 0.082692</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Quito = 0.073558</a:t>
            </a:r>
            <a:endParaRPr>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4"/>
          <p:cNvSpPr txBox="1"/>
          <p:nvPr>
            <p:ph type="title"/>
          </p:nvPr>
        </p:nvSpPr>
        <p:spPr>
          <a:xfrm>
            <a:off x="0" y="0"/>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4 - Link Analysis</a:t>
            </a:r>
            <a:endParaRPr/>
          </a:p>
        </p:txBody>
      </p:sp>
      <p:sp>
        <p:nvSpPr>
          <p:cNvPr id="542" name="Google Shape;542;p64"/>
          <p:cNvSpPr txBox="1"/>
          <p:nvPr>
            <p:ph idx="1" type="subTitle"/>
          </p:nvPr>
        </p:nvSpPr>
        <p:spPr>
          <a:xfrm>
            <a:off x="0" y="507575"/>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Discovering and predicting the pattern of the route</a:t>
            </a:r>
            <a:endParaRPr/>
          </a:p>
        </p:txBody>
      </p:sp>
      <p:pic>
        <p:nvPicPr>
          <p:cNvPr id="543" name="Google Shape;543;p64"/>
          <p:cNvPicPr preferRelativeResize="0"/>
          <p:nvPr/>
        </p:nvPicPr>
        <p:blipFill>
          <a:blip r:embed="rId3">
            <a:alphaModFix/>
          </a:blip>
          <a:stretch>
            <a:fillRect/>
          </a:stretch>
        </p:blipFill>
        <p:spPr>
          <a:xfrm>
            <a:off x="123725" y="948875"/>
            <a:ext cx="3643274" cy="2559443"/>
          </a:xfrm>
          <a:prstGeom prst="rect">
            <a:avLst/>
          </a:prstGeom>
          <a:noFill/>
          <a:ln>
            <a:noFill/>
          </a:ln>
        </p:spPr>
      </p:pic>
      <p:sp>
        <p:nvSpPr>
          <p:cNvPr id="544" name="Google Shape;544;p64"/>
          <p:cNvSpPr txBox="1"/>
          <p:nvPr/>
        </p:nvSpPr>
        <p:spPr>
          <a:xfrm>
            <a:off x="123725" y="3660725"/>
            <a:ext cx="33468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Charlotte to Jacksonville</a:t>
            </a:r>
            <a:endParaRPr>
              <a:solidFill>
                <a:srgbClr val="FFFFFF"/>
              </a:solidFill>
            </a:endParaRPr>
          </a:p>
        </p:txBody>
      </p:sp>
      <p:sp>
        <p:nvSpPr>
          <p:cNvPr id="545" name="Google Shape;545;p64"/>
          <p:cNvSpPr txBox="1"/>
          <p:nvPr/>
        </p:nvSpPr>
        <p:spPr>
          <a:xfrm>
            <a:off x="4552875" y="3660725"/>
            <a:ext cx="37692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Miami to Milan</a:t>
            </a:r>
            <a:endParaRPr>
              <a:solidFill>
                <a:srgbClr val="FFFFFF"/>
              </a:solidFill>
            </a:endParaRPr>
          </a:p>
        </p:txBody>
      </p:sp>
      <p:pic>
        <p:nvPicPr>
          <p:cNvPr id="546" name="Google Shape;546;p64"/>
          <p:cNvPicPr preferRelativeResize="0"/>
          <p:nvPr/>
        </p:nvPicPr>
        <p:blipFill>
          <a:blip r:embed="rId4">
            <a:alphaModFix/>
          </a:blip>
          <a:stretch>
            <a:fillRect/>
          </a:stretch>
        </p:blipFill>
        <p:spPr>
          <a:xfrm>
            <a:off x="4552874" y="948875"/>
            <a:ext cx="3643283" cy="2559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5"/>
          <p:cNvSpPr txBox="1"/>
          <p:nvPr>
            <p:ph type="title"/>
          </p:nvPr>
        </p:nvSpPr>
        <p:spPr>
          <a:xfrm>
            <a:off x="0" y="0"/>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4 - Link Analysis</a:t>
            </a:r>
            <a:endParaRPr/>
          </a:p>
        </p:txBody>
      </p:sp>
      <p:sp>
        <p:nvSpPr>
          <p:cNvPr id="552" name="Google Shape;552;p65"/>
          <p:cNvSpPr txBox="1"/>
          <p:nvPr>
            <p:ph idx="1" type="subTitle"/>
          </p:nvPr>
        </p:nvSpPr>
        <p:spPr>
          <a:xfrm>
            <a:off x="0" y="507575"/>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Discovering and predicting the pattern of the route</a:t>
            </a:r>
            <a:endParaRPr/>
          </a:p>
        </p:txBody>
      </p:sp>
      <p:pic>
        <p:nvPicPr>
          <p:cNvPr id="553" name="Google Shape;553;p65"/>
          <p:cNvPicPr preferRelativeResize="0"/>
          <p:nvPr/>
        </p:nvPicPr>
        <p:blipFill>
          <a:blip r:embed="rId3">
            <a:alphaModFix/>
          </a:blip>
          <a:stretch>
            <a:fillRect/>
          </a:stretch>
        </p:blipFill>
        <p:spPr>
          <a:xfrm>
            <a:off x="4332250" y="796475"/>
            <a:ext cx="3673525" cy="2580670"/>
          </a:xfrm>
          <a:prstGeom prst="rect">
            <a:avLst/>
          </a:prstGeom>
          <a:noFill/>
          <a:ln>
            <a:noFill/>
          </a:ln>
        </p:spPr>
      </p:pic>
      <p:sp>
        <p:nvSpPr>
          <p:cNvPr id="554" name="Google Shape;554;p65"/>
          <p:cNvSpPr txBox="1"/>
          <p:nvPr/>
        </p:nvSpPr>
        <p:spPr>
          <a:xfrm>
            <a:off x="325200" y="3528775"/>
            <a:ext cx="20757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Dallas to Albuquerque</a:t>
            </a:r>
            <a:endParaRPr>
              <a:solidFill>
                <a:srgbClr val="FFFFFF"/>
              </a:solidFill>
            </a:endParaRPr>
          </a:p>
        </p:txBody>
      </p:sp>
      <p:pic>
        <p:nvPicPr>
          <p:cNvPr id="555" name="Google Shape;555;p65"/>
          <p:cNvPicPr preferRelativeResize="0"/>
          <p:nvPr/>
        </p:nvPicPr>
        <p:blipFill>
          <a:blip r:embed="rId4">
            <a:alphaModFix/>
          </a:blip>
          <a:stretch>
            <a:fillRect/>
          </a:stretch>
        </p:blipFill>
        <p:spPr>
          <a:xfrm>
            <a:off x="325200" y="796463"/>
            <a:ext cx="3673525" cy="2580699"/>
          </a:xfrm>
          <a:prstGeom prst="rect">
            <a:avLst/>
          </a:prstGeom>
          <a:noFill/>
          <a:ln>
            <a:noFill/>
          </a:ln>
        </p:spPr>
      </p:pic>
      <p:sp>
        <p:nvSpPr>
          <p:cNvPr id="556" name="Google Shape;556;p65"/>
          <p:cNvSpPr txBox="1"/>
          <p:nvPr/>
        </p:nvSpPr>
        <p:spPr>
          <a:xfrm>
            <a:off x="4332250" y="3528775"/>
            <a:ext cx="20757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Philadelphia</a:t>
            </a:r>
            <a:r>
              <a:rPr lang="en">
                <a:solidFill>
                  <a:srgbClr val="FFFFFF"/>
                </a:solidFill>
              </a:rPr>
              <a:t> to Athens</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6"/>
          <p:cNvSpPr txBox="1"/>
          <p:nvPr>
            <p:ph type="title"/>
          </p:nvPr>
        </p:nvSpPr>
        <p:spPr>
          <a:xfrm>
            <a:off x="0" y="0"/>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4 - Link Analysis</a:t>
            </a:r>
            <a:endParaRPr/>
          </a:p>
        </p:txBody>
      </p:sp>
      <p:sp>
        <p:nvSpPr>
          <p:cNvPr id="562" name="Google Shape;562;p66"/>
          <p:cNvSpPr txBox="1"/>
          <p:nvPr>
            <p:ph idx="1" type="subTitle"/>
          </p:nvPr>
        </p:nvSpPr>
        <p:spPr>
          <a:xfrm>
            <a:off x="0" y="507575"/>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Discovering and predicting the pattern of the route</a:t>
            </a:r>
            <a:endParaRPr/>
          </a:p>
        </p:txBody>
      </p:sp>
      <p:sp>
        <p:nvSpPr>
          <p:cNvPr id="563" name="Google Shape;563;p66"/>
          <p:cNvSpPr txBox="1"/>
          <p:nvPr/>
        </p:nvSpPr>
        <p:spPr>
          <a:xfrm>
            <a:off x="554750" y="994750"/>
            <a:ext cx="6102300" cy="2400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Add Dallas to Santo Domingo</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 sz="1800">
                <a:solidFill>
                  <a:srgbClr val="FFFFFF"/>
                </a:solidFill>
              </a:rPr>
              <a:t>Cluster 3 and 6</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Add Dallas to Gainesville</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 sz="1800">
                <a:solidFill>
                  <a:srgbClr val="FFFFFF"/>
                </a:solidFill>
              </a:rPr>
              <a:t>Cluster 3 and 6</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Add Miami to Knoxville</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Don’t cancel</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 sz="1800">
                <a:solidFill>
                  <a:srgbClr val="FFFFFF"/>
                </a:solidFill>
              </a:rPr>
              <a:t>Dallas to Quito</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 sz="1800">
                <a:solidFill>
                  <a:srgbClr val="FFFFFF"/>
                </a:solidFill>
              </a:rPr>
              <a:t>Miami to Quito</a:t>
            </a:r>
            <a:endParaRPr sz="1800">
              <a:solidFill>
                <a:srgbClr val="FFFFFF"/>
              </a:solidFill>
            </a:endParaRPr>
          </a:p>
        </p:txBody>
      </p:sp>
      <p:pic>
        <p:nvPicPr>
          <p:cNvPr descr="Santo Domingo的圖片搜尋結果" id="564" name="Google Shape;564;p66"/>
          <p:cNvPicPr preferRelativeResize="0"/>
          <p:nvPr/>
        </p:nvPicPr>
        <p:blipFill>
          <a:blip r:embed="rId3">
            <a:alphaModFix/>
          </a:blip>
          <a:stretch>
            <a:fillRect/>
          </a:stretch>
        </p:blipFill>
        <p:spPr>
          <a:xfrm>
            <a:off x="6236275" y="2307425"/>
            <a:ext cx="2101900" cy="1177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7"/>
          <p:cNvSpPr txBox="1"/>
          <p:nvPr>
            <p:ph type="title"/>
          </p:nvPr>
        </p:nvSpPr>
        <p:spPr>
          <a:xfrm>
            <a:off x="3736400" y="2218800"/>
            <a:ext cx="54390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70" name="Google Shape;570;p67"/>
          <p:cNvSpPr txBox="1"/>
          <p:nvPr>
            <p:ph idx="1" type="subTitle"/>
          </p:nvPr>
        </p:nvSpPr>
        <p:spPr>
          <a:xfrm>
            <a:off x="3736400" y="2726375"/>
            <a:ext cx="54390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8"/>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77" name="Google Shape;577;p68"/>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68"/>
          <p:cNvSpPr txBox="1"/>
          <p:nvPr/>
        </p:nvSpPr>
        <p:spPr>
          <a:xfrm>
            <a:off x="554750" y="994750"/>
            <a:ext cx="7705200" cy="3375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800"/>
              <a:buFont typeface="Arial"/>
              <a:buChar char="●"/>
            </a:pPr>
            <a:r>
              <a:rPr lang="en" sz="1800">
                <a:solidFill>
                  <a:srgbClr val="FFFFFF"/>
                </a:solidFill>
              </a:rPr>
              <a:t>The comments for the American airlines were mostly related to the staff attitude, seat comfort, entertainment, and the meals inflight</a:t>
            </a:r>
            <a:endParaRPr sz="1800">
              <a:solidFill>
                <a:srgbClr val="FFFFFF"/>
              </a:solidFill>
            </a:endParaRPr>
          </a:p>
          <a:p>
            <a:pPr indent="-342900" lvl="0" marL="457200" marR="0" rtl="0" algn="l">
              <a:lnSpc>
                <a:spcPct val="115000"/>
              </a:lnSpc>
              <a:spcBef>
                <a:spcPts val="0"/>
              </a:spcBef>
              <a:spcAft>
                <a:spcPts val="0"/>
              </a:spcAft>
              <a:buClr>
                <a:srgbClr val="FFFFFF"/>
              </a:buClr>
              <a:buSzPts val="1800"/>
              <a:buChar char="●"/>
            </a:pPr>
            <a:r>
              <a:rPr lang="en" sz="1800">
                <a:solidFill>
                  <a:srgbClr val="FFFFFF"/>
                </a:solidFill>
              </a:rPr>
              <a:t>Overall, more than 75% of customers in the dataset did not enjoy their flight experience </a:t>
            </a:r>
            <a:endParaRPr sz="1800">
              <a:solidFill>
                <a:srgbClr val="FFFFFF"/>
              </a:solidFill>
            </a:endParaRPr>
          </a:p>
          <a:p>
            <a:pPr indent="-342900" lvl="0" marL="457200" marR="0" rtl="0" algn="l">
              <a:lnSpc>
                <a:spcPct val="115000"/>
              </a:lnSpc>
              <a:spcBef>
                <a:spcPts val="0"/>
              </a:spcBef>
              <a:spcAft>
                <a:spcPts val="0"/>
              </a:spcAft>
              <a:buClr>
                <a:srgbClr val="FFFFFF"/>
              </a:buClr>
              <a:buSzPts val="1800"/>
              <a:buChar char="●"/>
            </a:pPr>
            <a:r>
              <a:rPr lang="en" sz="1800">
                <a:solidFill>
                  <a:srgbClr val="FFFFFF"/>
                </a:solidFill>
              </a:rPr>
              <a:t>Comparing to the competitor, American Airlines need to improve its staff attitude and seat comfort</a:t>
            </a:r>
            <a:endParaRPr sz="1800">
              <a:solidFill>
                <a:srgbClr val="FFFFFF"/>
              </a:solidFill>
            </a:endParaRPr>
          </a:p>
          <a:p>
            <a:pPr indent="-342900" lvl="0" marL="457200" marR="0" rtl="0" algn="l">
              <a:lnSpc>
                <a:spcPct val="115000"/>
              </a:lnSpc>
              <a:spcBef>
                <a:spcPts val="0"/>
              </a:spcBef>
              <a:spcAft>
                <a:spcPts val="0"/>
              </a:spcAft>
              <a:buClr>
                <a:srgbClr val="FFFFFF"/>
              </a:buClr>
              <a:buSzPts val="1800"/>
              <a:buChar char="●"/>
            </a:pPr>
            <a:r>
              <a:rPr lang="en" sz="1800">
                <a:solidFill>
                  <a:srgbClr val="FFFFFF"/>
                </a:solidFill>
              </a:rPr>
              <a:t>The company should retain or add new routes for Dallas and </a:t>
            </a:r>
            <a:r>
              <a:rPr lang="en" sz="1800">
                <a:solidFill>
                  <a:srgbClr val="FFFFFF"/>
                </a:solidFill>
              </a:rPr>
              <a:t>Miami</a:t>
            </a:r>
            <a:endParaRPr sz="1800">
              <a:solidFill>
                <a:srgbClr val="FFFFFF"/>
              </a:solidFill>
            </a:endParaRPr>
          </a:p>
        </p:txBody>
      </p:sp>
      <p:pic>
        <p:nvPicPr>
          <p:cNvPr id="580" name="Google Shape;580;p68"/>
          <p:cNvPicPr preferRelativeResize="0"/>
          <p:nvPr/>
        </p:nvPicPr>
        <p:blipFill>
          <a:blip r:embed="rId3">
            <a:alphaModFix/>
          </a:blip>
          <a:stretch>
            <a:fillRect/>
          </a:stretch>
        </p:blipFill>
        <p:spPr>
          <a:xfrm>
            <a:off x="6195025" y="3370299"/>
            <a:ext cx="2413050" cy="1633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9"/>
          <p:cNvSpPr txBox="1"/>
          <p:nvPr>
            <p:ph idx="1" type="subTitle"/>
          </p:nvPr>
        </p:nvSpPr>
        <p:spPr>
          <a:xfrm>
            <a:off x="3275725" y="2838377"/>
            <a:ext cx="2560500" cy="49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Q&amp;A</a:t>
            </a:r>
            <a:endParaRPr/>
          </a:p>
        </p:txBody>
      </p:sp>
      <p:sp>
        <p:nvSpPr>
          <p:cNvPr id="586" name="Google Shape;586;p69"/>
          <p:cNvSpPr txBox="1"/>
          <p:nvPr>
            <p:ph type="title"/>
          </p:nvPr>
        </p:nvSpPr>
        <p:spPr>
          <a:xfrm>
            <a:off x="3275725" y="2200601"/>
            <a:ext cx="2570700" cy="6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587" name="Google Shape;587;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1571500" y="318798"/>
            <a:ext cx="75243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Font typeface="Arial"/>
              <a:buNone/>
            </a:pPr>
            <a:r>
              <a:rPr lang="en" sz="4000"/>
              <a:t>Analysis Objectives</a:t>
            </a:r>
            <a:endParaRPr/>
          </a:p>
        </p:txBody>
      </p:sp>
      <p:sp>
        <p:nvSpPr>
          <p:cNvPr id="174" name="Google Shape;174;p27"/>
          <p:cNvSpPr txBox="1"/>
          <p:nvPr/>
        </p:nvSpPr>
        <p:spPr>
          <a:xfrm>
            <a:off x="1571500" y="984050"/>
            <a:ext cx="6909300" cy="3033000"/>
          </a:xfrm>
          <a:prstGeom prst="rect">
            <a:avLst/>
          </a:prstGeom>
          <a:noFill/>
          <a:ln>
            <a:noFill/>
          </a:ln>
        </p:spPr>
        <p:txBody>
          <a:bodyPr anchorCtr="0" anchor="t" bIns="91425" lIns="91425" spcFirstLastPara="1" rIns="91425" wrap="square" tIns="91425">
            <a:noAutofit/>
          </a:bodyPr>
          <a:lstStyle/>
          <a:p>
            <a:pPr indent="-342900" lvl="1" marL="914400" rtl="0" algn="l">
              <a:lnSpc>
                <a:spcPct val="150000"/>
              </a:lnSpc>
              <a:spcBef>
                <a:spcPts val="0"/>
              </a:spcBef>
              <a:spcAft>
                <a:spcPts val="0"/>
              </a:spcAft>
              <a:buClr>
                <a:srgbClr val="FFFFFF"/>
              </a:buClr>
              <a:buSzPts val="1800"/>
              <a:buChar char="◆"/>
            </a:pPr>
            <a:r>
              <a:rPr lang="en" sz="1800">
                <a:solidFill>
                  <a:srgbClr val="FFFFFF"/>
                </a:solidFill>
              </a:rPr>
              <a:t>Aim to improve the service of American Airlines</a:t>
            </a:r>
            <a:endParaRPr sz="1800">
              <a:solidFill>
                <a:srgbClr val="FFFFFF"/>
              </a:solidFill>
            </a:endParaRPr>
          </a:p>
          <a:p>
            <a:pPr indent="-342900" lvl="2" marL="1371600" rtl="0" algn="l">
              <a:lnSpc>
                <a:spcPct val="150000"/>
              </a:lnSpc>
              <a:spcBef>
                <a:spcPts val="0"/>
              </a:spcBef>
              <a:spcAft>
                <a:spcPts val="0"/>
              </a:spcAft>
              <a:buClr>
                <a:srgbClr val="FFFFFF"/>
              </a:buClr>
              <a:buSzPts val="1800"/>
              <a:buChar char="●"/>
            </a:pPr>
            <a:r>
              <a:rPr lang="en" sz="1800">
                <a:solidFill>
                  <a:srgbClr val="FFFFFF"/>
                </a:solidFill>
              </a:rPr>
              <a:t>Identify the potential issues discussed by customers for the American Airlines</a:t>
            </a:r>
            <a:endParaRPr sz="1800">
              <a:solidFill>
                <a:srgbClr val="FFFFFF"/>
              </a:solidFill>
            </a:endParaRPr>
          </a:p>
          <a:p>
            <a:pPr indent="-342900" lvl="2" marL="1371600" rtl="0" algn="l">
              <a:lnSpc>
                <a:spcPct val="150000"/>
              </a:lnSpc>
              <a:spcBef>
                <a:spcPts val="0"/>
              </a:spcBef>
              <a:spcAft>
                <a:spcPts val="0"/>
              </a:spcAft>
              <a:buClr>
                <a:srgbClr val="FFFFFF"/>
              </a:buClr>
              <a:buSzPts val="1800"/>
              <a:buChar char="●"/>
            </a:pPr>
            <a:r>
              <a:rPr lang="en" sz="1800">
                <a:solidFill>
                  <a:srgbClr val="FFFFFF"/>
                </a:solidFill>
              </a:rPr>
              <a:t>Analysis the customer’s sentiments toward the company</a:t>
            </a:r>
            <a:endParaRPr sz="1800">
              <a:solidFill>
                <a:srgbClr val="FFFFFF"/>
              </a:solidFill>
            </a:endParaRPr>
          </a:p>
          <a:p>
            <a:pPr indent="-342900" lvl="2" marL="1371600" rtl="0" algn="l">
              <a:lnSpc>
                <a:spcPct val="150000"/>
              </a:lnSpc>
              <a:spcBef>
                <a:spcPts val="0"/>
              </a:spcBef>
              <a:spcAft>
                <a:spcPts val="0"/>
              </a:spcAft>
              <a:buClr>
                <a:srgbClr val="FFFFFF"/>
              </a:buClr>
              <a:buSzPts val="1800"/>
              <a:buChar char="●"/>
            </a:pPr>
            <a:r>
              <a:rPr lang="en" sz="1800">
                <a:solidFill>
                  <a:srgbClr val="FFFFFF"/>
                </a:solidFill>
              </a:rPr>
              <a:t>Comparing American Airline with its competitors(United Airline) based on the topics </a:t>
            </a:r>
            <a:endParaRPr sz="1800">
              <a:solidFill>
                <a:srgbClr val="FFFFFF"/>
              </a:solidFill>
            </a:endParaRPr>
          </a:p>
          <a:p>
            <a:pPr indent="-342900" lvl="2" marL="1371600" rtl="0" algn="l">
              <a:lnSpc>
                <a:spcPct val="150000"/>
              </a:lnSpc>
              <a:spcBef>
                <a:spcPts val="0"/>
              </a:spcBef>
              <a:spcAft>
                <a:spcPts val="0"/>
              </a:spcAft>
              <a:buClr>
                <a:srgbClr val="FFFFFF"/>
              </a:buClr>
              <a:buSzPts val="1800"/>
              <a:buChar char="●"/>
            </a:pPr>
            <a:r>
              <a:rPr lang="en" sz="1800">
                <a:solidFill>
                  <a:srgbClr val="FFFFFF"/>
                </a:solidFill>
              </a:rPr>
              <a:t>Identify new business </a:t>
            </a:r>
            <a:r>
              <a:rPr lang="en" sz="1800">
                <a:solidFill>
                  <a:srgbClr val="FFFFFF"/>
                </a:solidFill>
              </a:rPr>
              <a:t>opportunities for airlines</a:t>
            </a:r>
            <a:endParaRPr sz="1800">
              <a:solidFill>
                <a:srgbClr val="FFFFFF"/>
              </a:solidFill>
            </a:endParaRPr>
          </a:p>
        </p:txBody>
      </p:sp>
      <p:sp>
        <p:nvSpPr>
          <p:cNvPr id="175" name="Google Shape;17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736400" y="2218800"/>
            <a:ext cx="5439000" cy="46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 1 - Text Analysis</a:t>
            </a:r>
            <a:endParaRPr/>
          </a:p>
        </p:txBody>
      </p:sp>
      <p:sp>
        <p:nvSpPr>
          <p:cNvPr id="181" name="Google Shape;181;p28"/>
          <p:cNvSpPr txBox="1"/>
          <p:nvPr>
            <p:ph idx="1" type="subTitle"/>
          </p:nvPr>
        </p:nvSpPr>
        <p:spPr>
          <a:xfrm>
            <a:off x="3736400" y="2726375"/>
            <a:ext cx="54390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Finding the pattern behind the customer comments</a:t>
            </a:r>
            <a:endParaRPr/>
          </a:p>
        </p:txBody>
      </p:sp>
      <p:sp>
        <p:nvSpPr>
          <p:cNvPr id="182" name="Google Shape;18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1 - Text Analysis</a:t>
            </a:r>
            <a:endParaRPr/>
          </a:p>
        </p:txBody>
      </p:sp>
      <p:sp>
        <p:nvSpPr>
          <p:cNvPr id="188" name="Google Shape;188;p29"/>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 the pattern behind the customer comments</a:t>
            </a:r>
            <a:endParaRPr/>
          </a:p>
        </p:txBody>
      </p:sp>
      <p:sp>
        <p:nvSpPr>
          <p:cNvPr id="189" name="Google Shape;18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29"/>
          <p:cNvPicPr preferRelativeResize="0"/>
          <p:nvPr/>
        </p:nvPicPr>
        <p:blipFill>
          <a:blip r:embed="rId3">
            <a:alphaModFix/>
          </a:blip>
          <a:stretch>
            <a:fillRect/>
          </a:stretch>
        </p:blipFill>
        <p:spPr>
          <a:xfrm>
            <a:off x="0" y="1372272"/>
            <a:ext cx="9144000" cy="2094155"/>
          </a:xfrm>
          <a:prstGeom prst="rect">
            <a:avLst/>
          </a:prstGeom>
          <a:noFill/>
          <a:ln>
            <a:noFill/>
          </a:ln>
        </p:spPr>
      </p:pic>
      <p:pic>
        <p:nvPicPr>
          <p:cNvPr id="191" name="Google Shape;191;p29"/>
          <p:cNvPicPr preferRelativeResize="0"/>
          <p:nvPr/>
        </p:nvPicPr>
        <p:blipFill>
          <a:blip r:embed="rId4">
            <a:alphaModFix/>
          </a:blip>
          <a:stretch>
            <a:fillRect/>
          </a:stretch>
        </p:blipFill>
        <p:spPr>
          <a:xfrm>
            <a:off x="152400" y="3819703"/>
            <a:ext cx="8839200" cy="815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1 - Text Analysis</a:t>
            </a:r>
            <a:endParaRPr/>
          </a:p>
        </p:txBody>
      </p:sp>
      <p:sp>
        <p:nvSpPr>
          <p:cNvPr id="197" name="Google Shape;197;p30"/>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 the pattern behind the customer comments</a:t>
            </a:r>
            <a:endParaRPr/>
          </a:p>
        </p:txBody>
      </p:sp>
      <p:sp>
        <p:nvSpPr>
          <p:cNvPr id="198" name="Google Shape;19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30"/>
          <p:cNvPicPr preferRelativeResize="0"/>
          <p:nvPr/>
        </p:nvPicPr>
        <p:blipFill rotWithShape="1">
          <a:blip r:embed="rId3">
            <a:alphaModFix/>
          </a:blip>
          <a:srcRect b="64331" l="69703" r="20425" t="25381"/>
          <a:stretch/>
        </p:blipFill>
        <p:spPr>
          <a:xfrm>
            <a:off x="659988" y="558549"/>
            <a:ext cx="1119072" cy="466501"/>
          </a:xfrm>
          <a:prstGeom prst="rect">
            <a:avLst/>
          </a:prstGeom>
          <a:noFill/>
          <a:ln>
            <a:noFill/>
          </a:ln>
        </p:spPr>
      </p:pic>
      <p:sp>
        <p:nvSpPr>
          <p:cNvPr id="200" name="Google Shape;200;p30"/>
          <p:cNvSpPr txBox="1"/>
          <p:nvPr>
            <p:ph idx="1" type="subTitle"/>
          </p:nvPr>
        </p:nvSpPr>
        <p:spPr>
          <a:xfrm>
            <a:off x="105825" y="977325"/>
            <a:ext cx="35679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-Remove the word (like airline, airport etc)</a:t>
            </a:r>
            <a:endParaRPr/>
          </a:p>
        </p:txBody>
      </p:sp>
      <p:pic>
        <p:nvPicPr>
          <p:cNvPr id="201" name="Google Shape;201;p30"/>
          <p:cNvPicPr preferRelativeResize="0"/>
          <p:nvPr/>
        </p:nvPicPr>
        <p:blipFill rotWithShape="1">
          <a:blip r:embed="rId4">
            <a:alphaModFix/>
          </a:blip>
          <a:srcRect b="64373" l="72472" r="17723" t="25898"/>
          <a:stretch/>
        </p:blipFill>
        <p:spPr>
          <a:xfrm>
            <a:off x="6781800" y="638550"/>
            <a:ext cx="1175398" cy="466501"/>
          </a:xfrm>
          <a:prstGeom prst="rect">
            <a:avLst/>
          </a:prstGeom>
          <a:noFill/>
          <a:ln>
            <a:noFill/>
          </a:ln>
        </p:spPr>
      </p:pic>
      <p:sp>
        <p:nvSpPr>
          <p:cNvPr id="202" name="Google Shape;202;p30"/>
          <p:cNvSpPr txBox="1"/>
          <p:nvPr>
            <p:ph idx="1" type="subTitle"/>
          </p:nvPr>
        </p:nvSpPr>
        <p:spPr>
          <a:xfrm>
            <a:off x="5471075" y="1105050"/>
            <a:ext cx="35679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-Treat some similar words as synonyms</a:t>
            </a:r>
            <a:endParaRPr/>
          </a:p>
        </p:txBody>
      </p:sp>
      <p:pic>
        <p:nvPicPr>
          <p:cNvPr id="203" name="Google Shape;203;p30"/>
          <p:cNvPicPr preferRelativeResize="0"/>
          <p:nvPr/>
        </p:nvPicPr>
        <p:blipFill>
          <a:blip r:embed="rId5">
            <a:alphaModFix/>
          </a:blip>
          <a:stretch>
            <a:fillRect/>
          </a:stretch>
        </p:blipFill>
        <p:spPr>
          <a:xfrm>
            <a:off x="4095325" y="1393950"/>
            <a:ext cx="5010150" cy="1924050"/>
          </a:xfrm>
          <a:prstGeom prst="rect">
            <a:avLst/>
          </a:prstGeom>
          <a:noFill/>
          <a:ln>
            <a:noFill/>
          </a:ln>
        </p:spPr>
      </p:pic>
      <p:pic>
        <p:nvPicPr>
          <p:cNvPr id="204" name="Google Shape;204;p30"/>
          <p:cNvPicPr preferRelativeResize="0"/>
          <p:nvPr/>
        </p:nvPicPr>
        <p:blipFill>
          <a:blip r:embed="rId6">
            <a:alphaModFix/>
          </a:blip>
          <a:stretch>
            <a:fillRect/>
          </a:stretch>
        </p:blipFill>
        <p:spPr>
          <a:xfrm>
            <a:off x="4133428" y="4426000"/>
            <a:ext cx="4933950" cy="171450"/>
          </a:xfrm>
          <a:prstGeom prst="rect">
            <a:avLst/>
          </a:prstGeom>
          <a:noFill/>
          <a:ln>
            <a:noFill/>
          </a:ln>
        </p:spPr>
      </p:pic>
      <p:sp>
        <p:nvSpPr>
          <p:cNvPr id="205" name="Google Shape;205;p30"/>
          <p:cNvSpPr txBox="1"/>
          <p:nvPr>
            <p:ph idx="1" type="subTitle"/>
          </p:nvPr>
        </p:nvSpPr>
        <p:spPr>
          <a:xfrm>
            <a:off x="5403475" y="4105675"/>
            <a:ext cx="3567900" cy="2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-Not keep the unnecessary words</a:t>
            </a:r>
            <a:endParaRPr/>
          </a:p>
        </p:txBody>
      </p:sp>
      <p:pic>
        <p:nvPicPr>
          <p:cNvPr id="206" name="Google Shape;206;p30"/>
          <p:cNvPicPr preferRelativeResize="0"/>
          <p:nvPr/>
        </p:nvPicPr>
        <p:blipFill>
          <a:blip r:embed="rId7">
            <a:alphaModFix/>
          </a:blip>
          <a:stretch>
            <a:fillRect/>
          </a:stretch>
        </p:blipFill>
        <p:spPr>
          <a:xfrm>
            <a:off x="204325" y="1383500"/>
            <a:ext cx="3765150" cy="268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25" y="139775"/>
            <a:ext cx="9144000" cy="4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 (For Sentiment Analysis)</a:t>
            </a:r>
            <a:endParaRPr/>
          </a:p>
        </p:txBody>
      </p:sp>
      <p:sp>
        <p:nvSpPr>
          <p:cNvPr id="212" name="Google Shape;21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31"/>
          <p:cNvSpPr txBox="1"/>
          <p:nvPr>
            <p:ph idx="1" type="subTitle"/>
          </p:nvPr>
        </p:nvSpPr>
        <p:spPr>
          <a:xfrm>
            <a:off x="-25" y="647350"/>
            <a:ext cx="9144000" cy="2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Finding the pattern behind the customer comments</a:t>
            </a:r>
            <a:endParaRPr/>
          </a:p>
        </p:txBody>
      </p:sp>
      <p:sp>
        <p:nvSpPr>
          <p:cNvPr id="214" name="Google Shape;214;p31"/>
          <p:cNvSpPr txBox="1"/>
          <p:nvPr>
            <p:ph idx="1" type="subTitle"/>
          </p:nvPr>
        </p:nvSpPr>
        <p:spPr>
          <a:xfrm>
            <a:off x="18775" y="400900"/>
            <a:ext cx="9144000" cy="2959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200"/>
              <a:t>The Airline can find general information about the following topics</a:t>
            </a:r>
            <a:endParaRPr b="1" sz="2200"/>
          </a:p>
          <a:p>
            <a:pPr indent="-342900" lvl="0" marL="457200" rtl="0" algn="l">
              <a:lnSpc>
                <a:spcPct val="115000"/>
              </a:lnSpc>
              <a:spcBef>
                <a:spcPts val="0"/>
              </a:spcBef>
              <a:spcAft>
                <a:spcPts val="0"/>
              </a:spcAft>
              <a:buClr>
                <a:srgbClr val="FFFFFF"/>
              </a:buClr>
              <a:buSzPts val="1800"/>
              <a:buChar char="❖"/>
            </a:pPr>
            <a:r>
              <a:rPr lang="en" sz="1800"/>
              <a:t>Inflight</a:t>
            </a:r>
            <a:r>
              <a:rPr lang="en" sz="1800"/>
              <a:t> Entertainment</a:t>
            </a:r>
            <a:endParaRPr sz="1800"/>
          </a:p>
          <a:p>
            <a:pPr indent="-342900" lvl="0" marL="457200" rtl="0" algn="l">
              <a:lnSpc>
                <a:spcPct val="115000"/>
              </a:lnSpc>
              <a:spcBef>
                <a:spcPts val="0"/>
              </a:spcBef>
              <a:spcAft>
                <a:spcPts val="0"/>
              </a:spcAft>
              <a:buClr>
                <a:srgbClr val="FFFFFF"/>
              </a:buClr>
              <a:buSzPts val="1800"/>
              <a:buChar char="❖"/>
            </a:pPr>
            <a:r>
              <a:rPr lang="en" sz="1800"/>
              <a:t>Staff attitude</a:t>
            </a:r>
            <a:endParaRPr sz="1800"/>
          </a:p>
          <a:p>
            <a:pPr indent="-342900" lvl="0" marL="457200" rtl="0" algn="l">
              <a:lnSpc>
                <a:spcPct val="115000"/>
              </a:lnSpc>
              <a:spcBef>
                <a:spcPts val="0"/>
              </a:spcBef>
              <a:spcAft>
                <a:spcPts val="0"/>
              </a:spcAft>
              <a:buClr>
                <a:srgbClr val="FFFFFF"/>
              </a:buClr>
              <a:buSzPts val="1800"/>
              <a:buChar char="❖"/>
            </a:pPr>
            <a:r>
              <a:rPr lang="en" sz="1800"/>
              <a:t>Food &amp; Beverage</a:t>
            </a:r>
            <a:endParaRPr sz="1800"/>
          </a:p>
          <a:p>
            <a:pPr indent="-342900" lvl="0" marL="457200" rtl="0" algn="l">
              <a:lnSpc>
                <a:spcPct val="115000"/>
              </a:lnSpc>
              <a:spcBef>
                <a:spcPts val="0"/>
              </a:spcBef>
              <a:spcAft>
                <a:spcPts val="0"/>
              </a:spcAft>
              <a:buClr>
                <a:srgbClr val="FFFFFF"/>
              </a:buClr>
              <a:buSzPts val="1800"/>
              <a:buChar char="❖"/>
            </a:pPr>
            <a:r>
              <a:rPr lang="en" sz="1800"/>
              <a:t>Seat comfort</a:t>
            </a:r>
            <a:endParaRPr sz="1800"/>
          </a:p>
        </p:txBody>
      </p:sp>
      <p:pic>
        <p:nvPicPr>
          <p:cNvPr id="215" name="Google Shape;215;p31"/>
          <p:cNvPicPr preferRelativeResize="0"/>
          <p:nvPr/>
        </p:nvPicPr>
        <p:blipFill>
          <a:blip r:embed="rId3">
            <a:alphaModFix/>
          </a:blip>
          <a:stretch>
            <a:fillRect/>
          </a:stretch>
        </p:blipFill>
        <p:spPr>
          <a:xfrm rot="418013">
            <a:off x="5457900" y="2659050"/>
            <a:ext cx="2955600" cy="159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